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8"/>
  </p:notesMasterIdLst>
  <p:handoutMasterIdLst>
    <p:handoutMasterId r:id="rId29"/>
  </p:handoutMasterIdLst>
  <p:sldIdLst>
    <p:sldId id="292" r:id="rId2"/>
    <p:sldId id="291" r:id="rId3"/>
    <p:sldId id="329" r:id="rId4"/>
    <p:sldId id="315" r:id="rId5"/>
    <p:sldId id="316" r:id="rId6"/>
    <p:sldId id="317" r:id="rId7"/>
    <p:sldId id="327" r:id="rId8"/>
    <p:sldId id="330" r:id="rId9"/>
    <p:sldId id="319" r:id="rId10"/>
    <p:sldId id="320" r:id="rId11"/>
    <p:sldId id="321" r:id="rId12"/>
    <p:sldId id="322" r:id="rId13"/>
    <p:sldId id="323" r:id="rId14"/>
    <p:sldId id="324" r:id="rId15"/>
    <p:sldId id="325" r:id="rId16"/>
    <p:sldId id="326" r:id="rId17"/>
    <p:sldId id="338" r:id="rId18"/>
    <p:sldId id="339" r:id="rId19"/>
    <p:sldId id="331" r:id="rId20"/>
    <p:sldId id="332" r:id="rId21"/>
    <p:sldId id="333" r:id="rId22"/>
    <p:sldId id="334" r:id="rId23"/>
    <p:sldId id="335" r:id="rId24"/>
    <p:sldId id="336" r:id="rId25"/>
    <p:sldId id="340" r:id="rId26"/>
    <p:sldId id="337" r:id="rId27"/>
  </p:sldIdLst>
  <p:sldSz cx="10080625" cy="7559675"/>
  <p:notesSz cx="7772400" cy="10025063"/>
  <p:defaultTextStyle>
    <a:defPPr>
      <a:defRPr lang="en-GB"/>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7712" autoAdjust="0"/>
    <p:restoredTop sz="95256" autoAdjust="0"/>
  </p:normalViewPr>
  <p:slideViewPr>
    <p:cSldViewPr>
      <p:cViewPr varScale="1">
        <p:scale>
          <a:sx n="66" d="100"/>
          <a:sy n="66" d="100"/>
        </p:scale>
        <p:origin x="-1224" y="-114"/>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notesViewPr>
    <p:cSldViewPr>
      <p:cViewPr varScale="1">
        <p:scale>
          <a:sx n="59" d="100"/>
          <a:sy n="59" d="100"/>
        </p:scale>
        <p:origin x="-1752" y="-72"/>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16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402138" y="0"/>
            <a:ext cx="3368675" cy="501650"/>
          </a:xfrm>
          <a:prstGeom prst="rect">
            <a:avLst/>
          </a:prstGeom>
        </p:spPr>
        <p:txBody>
          <a:bodyPr vert="horz" lIns="91440" tIns="45720" rIns="91440" bIns="45720" rtlCol="0"/>
          <a:lstStyle>
            <a:lvl1pPr algn="r">
              <a:defRPr sz="1200"/>
            </a:lvl1pPr>
          </a:lstStyle>
          <a:p>
            <a:fld id="{9805B0B3-166E-4B00-A93A-02396BF50277}" type="datetimeFigureOut">
              <a:rPr lang="en-US" smtClean="0"/>
              <a:pPr/>
              <a:t>05-Dec-21</a:t>
            </a:fld>
            <a:endParaRPr lang="en-US"/>
          </a:p>
        </p:txBody>
      </p:sp>
      <p:sp>
        <p:nvSpPr>
          <p:cNvPr id="4" name="Footer Placeholder 3"/>
          <p:cNvSpPr>
            <a:spLocks noGrp="1"/>
          </p:cNvSpPr>
          <p:nvPr>
            <p:ph type="ftr" sz="quarter" idx="2"/>
          </p:nvPr>
        </p:nvSpPr>
        <p:spPr>
          <a:xfrm>
            <a:off x="0" y="9521825"/>
            <a:ext cx="3368675" cy="50165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402138" y="9521825"/>
            <a:ext cx="3368675" cy="501650"/>
          </a:xfrm>
          <a:prstGeom prst="rect">
            <a:avLst/>
          </a:prstGeom>
        </p:spPr>
        <p:txBody>
          <a:bodyPr vert="horz" lIns="91440" tIns="45720" rIns="91440" bIns="45720" rtlCol="0" anchor="b"/>
          <a:lstStyle>
            <a:lvl1pPr algn="r">
              <a:defRPr sz="1200"/>
            </a:lvl1pPr>
          </a:lstStyle>
          <a:p>
            <a:fld id="{D066ED77-972E-49B8-AD19-70195E733580}" type="slidenum">
              <a:rPr lang="en-US" smtClean="0"/>
              <a:pPr/>
              <a:t>‹#›</a:t>
            </a:fld>
            <a:endParaRPr lang="en-US"/>
          </a:p>
        </p:txBody>
      </p:sp>
    </p:spTree>
    <p:extLst>
      <p:ext uri="{BB962C8B-B14F-4D97-AF65-F5344CB8AC3E}">
        <p14:creationId xmlns="" xmlns:p14="http://schemas.microsoft.com/office/powerpoint/2010/main" val="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1"/>
          <p:cNvSpPr>
            <a:spLocks noGrp="1" noRot="1" noChangeAspect="1" noChangeArrowheads="1"/>
          </p:cNvSpPr>
          <p:nvPr>
            <p:ph type="sldImg"/>
          </p:nvPr>
        </p:nvSpPr>
        <p:spPr bwMode="auto">
          <a:xfrm>
            <a:off x="1597025" y="1004888"/>
            <a:ext cx="4576763" cy="3432175"/>
          </a:xfrm>
          <a:prstGeom prst="rect">
            <a:avLst/>
          </a:prstGeom>
          <a:solidFill>
            <a:srgbClr val="FFFFFF"/>
          </a:solidFill>
          <a:ln w="9525">
            <a:noFill/>
            <a:miter lim="800000"/>
            <a:headEnd/>
            <a:tailEnd/>
          </a:ln>
        </p:spPr>
      </p:sp>
      <p:sp>
        <p:nvSpPr>
          <p:cNvPr id="2050" name="Rectangle 2"/>
          <p:cNvSpPr txBox="1">
            <a:spLocks noGrp="1" noChangeArrowheads="1"/>
          </p:cNvSpPr>
          <p:nvPr>
            <p:ph type="body" idx="1"/>
          </p:nvPr>
        </p:nvSpPr>
        <p:spPr bwMode="auto">
          <a:xfrm>
            <a:off x="1185863" y="4772025"/>
            <a:ext cx="5405437" cy="3810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endParaRPr lang="en-US" noProof="0"/>
          </a:p>
        </p:txBody>
      </p:sp>
    </p:spTree>
  </p:cSld>
  <p:clrMap bg1="lt1" tx1="dk1" bg2="lt2" tx2="dk2" accent1="accent1" accent2="accent2" accent3="accent3" accent4="accent4" accent5="accent5" accent6="accent6" hlink="hlink" folHlink="folHlink"/>
  <p:hf sldNum="0" hdr="0" ftr="0" dt="0"/>
  <p:notesStyle>
    <a:lvl1pPr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p:sp>
      <p:sp>
        <p:nvSpPr>
          <p:cNvPr id="5123" name="Notes Placeholder 2"/>
          <p:cNvSpPr txBox="1">
            <a:spLocks noGrp="1"/>
          </p:cNvSpPr>
          <p:nvPr>
            <p:ph type="body" idx="1"/>
          </p:nvPr>
        </p:nvSpPr>
        <p:spPr>
          <a:noFill/>
          <a:ln/>
        </p:spPr>
        <p:txBody>
          <a:bodyPr/>
          <a:lstStyle/>
          <a:p>
            <a:endParaRPr lang="en-IN"/>
          </a:p>
        </p:txBody>
      </p:sp>
      <p:sp>
        <p:nvSpPr>
          <p:cNvPr id="5125" name="Header Placeholder 4"/>
          <p:cNvSpPr>
            <a:spLocks noGrp="1"/>
          </p:cNvSpPr>
          <p:nvPr>
            <p:ph type="hdr" sz="quarter" idx="4294967295"/>
          </p:nvPr>
        </p:nvSpPr>
        <p:spPr bwMode="auto">
          <a:xfrm>
            <a:off x="0" y="0"/>
            <a:ext cx="3368675" cy="501650"/>
          </a:xfrm>
          <a:prstGeom prst="rect">
            <a:avLst/>
          </a:prstGeom>
          <a:noFill/>
          <a:ln>
            <a:miter lim="800000"/>
            <a:headEnd/>
            <a:tailEnd/>
          </a:ln>
        </p:spPr>
        <p:txBody>
          <a:bodyPr lIns="101700" tIns="50850" rIns="101700" bIns="50850"/>
          <a:lstStyle/>
          <a:p>
            <a:endParaRPr lang="en-IN"/>
          </a:p>
        </p:txBody>
      </p:sp>
      <p:sp>
        <p:nvSpPr>
          <p:cNvPr id="5126" name="Footer Placeholder 5"/>
          <p:cNvSpPr>
            <a:spLocks noGrp="1"/>
          </p:cNvSpPr>
          <p:nvPr>
            <p:ph type="ftr" sz="quarter" idx="4294967295"/>
          </p:nvPr>
        </p:nvSpPr>
        <p:spPr bwMode="auto">
          <a:xfrm>
            <a:off x="0" y="9521825"/>
            <a:ext cx="3368675" cy="501650"/>
          </a:xfrm>
          <a:prstGeom prst="rect">
            <a:avLst/>
          </a:prstGeom>
          <a:noFill/>
          <a:ln>
            <a:miter lim="800000"/>
            <a:headEnd/>
            <a:tailEnd/>
          </a:ln>
        </p:spPr>
        <p:txBody>
          <a:bodyPr lIns="101700" tIns="50850" rIns="101700" bIns="50850"/>
          <a:lstStyle/>
          <a:p>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p:sp>
      <p:sp>
        <p:nvSpPr>
          <p:cNvPr id="6147" name="Notes Placeholder 2"/>
          <p:cNvSpPr txBox="1">
            <a:spLocks noGrp="1"/>
          </p:cNvSpPr>
          <p:nvPr>
            <p:ph type="body" idx="1"/>
          </p:nvPr>
        </p:nvSpPr>
        <p:spPr>
          <a:noFill/>
          <a:ln/>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5650" y="2347913"/>
            <a:ext cx="8569325" cy="1620837"/>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512888" y="4283075"/>
            <a:ext cx="7056437" cy="1931988"/>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504825" y="1763713"/>
            <a:ext cx="9072563" cy="498951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10438" y="303213"/>
            <a:ext cx="2266950" cy="6450012"/>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504825" y="303213"/>
            <a:ext cx="6653213" cy="645001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504825" y="1763713"/>
            <a:ext cx="9072563" cy="49895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4857750"/>
            <a:ext cx="8567738" cy="15017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96925" y="3203575"/>
            <a:ext cx="8567738" cy="1654175"/>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504825" y="1763713"/>
            <a:ext cx="4459288" cy="498951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6513" y="1763713"/>
            <a:ext cx="4460875" cy="498951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4825" y="1692275"/>
            <a:ext cx="4452938" cy="7048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04825" y="2397125"/>
            <a:ext cx="4452938" cy="435610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21275" y="1692275"/>
            <a:ext cx="4456113" cy="7048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21275" y="2397125"/>
            <a:ext cx="4456113" cy="435610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a:prstGeom prst="rect">
            <a:avLst/>
          </a:prstGeom>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1625"/>
            <a:ext cx="3316288" cy="1279525"/>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941763" y="301625"/>
            <a:ext cx="5635625" cy="645160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4825" y="1581150"/>
            <a:ext cx="3316288" cy="5172075"/>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5291138"/>
            <a:ext cx="6048375" cy="625475"/>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976438" y="674688"/>
            <a:ext cx="6048375" cy="453707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976438" y="5916613"/>
            <a:ext cx="6048375" cy="88741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70000"/>
            <a:lum/>
          </a:blip>
          <a:srcRect/>
          <a:stretch>
            <a:fillRect l="-2000" r="-2000"/>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ctr" defTabSz="457200" rtl="0" eaLnBrk="0" fontAlgn="base" hangingPunct="0">
        <a:spcBef>
          <a:spcPct val="0"/>
        </a:spcBef>
        <a:spcAft>
          <a:spcPct val="0"/>
        </a:spcAft>
        <a:buClr>
          <a:srgbClr val="000000"/>
        </a:buClr>
        <a:buSzPct val="45000"/>
        <a:buFont typeface="StarBats" charset="0"/>
        <a:defRPr sz="4400">
          <a:solidFill>
            <a:srgbClr val="000000"/>
          </a:solidFill>
          <a:latin typeface="+mj-lt"/>
          <a:ea typeface="+mj-ea"/>
          <a:cs typeface="+mj-cs"/>
        </a:defRPr>
      </a:lvl1pPr>
      <a:lvl2pPr algn="ctr" defTabSz="457200" rtl="0" eaLnBrk="0" fontAlgn="base" hangingPunct="0">
        <a:spcBef>
          <a:spcPct val="0"/>
        </a:spcBef>
        <a:spcAft>
          <a:spcPct val="0"/>
        </a:spcAft>
        <a:buClr>
          <a:srgbClr val="000000"/>
        </a:buClr>
        <a:buSzPct val="45000"/>
        <a:buFont typeface="StarBats" charset="0"/>
        <a:defRPr sz="4400">
          <a:solidFill>
            <a:srgbClr val="000000"/>
          </a:solidFill>
          <a:latin typeface="Times" pitchFamily="18" charset="0"/>
        </a:defRPr>
      </a:lvl2pPr>
      <a:lvl3pPr algn="ctr" defTabSz="457200" rtl="0" eaLnBrk="0" fontAlgn="base" hangingPunct="0">
        <a:spcBef>
          <a:spcPct val="0"/>
        </a:spcBef>
        <a:spcAft>
          <a:spcPct val="0"/>
        </a:spcAft>
        <a:buClr>
          <a:srgbClr val="000000"/>
        </a:buClr>
        <a:buSzPct val="45000"/>
        <a:buFont typeface="StarBats" charset="0"/>
        <a:defRPr sz="4400">
          <a:solidFill>
            <a:srgbClr val="000000"/>
          </a:solidFill>
          <a:latin typeface="Times" pitchFamily="18" charset="0"/>
        </a:defRPr>
      </a:lvl3pPr>
      <a:lvl4pPr algn="ctr" defTabSz="457200" rtl="0" eaLnBrk="0" fontAlgn="base" hangingPunct="0">
        <a:spcBef>
          <a:spcPct val="0"/>
        </a:spcBef>
        <a:spcAft>
          <a:spcPct val="0"/>
        </a:spcAft>
        <a:buClr>
          <a:srgbClr val="000000"/>
        </a:buClr>
        <a:buSzPct val="45000"/>
        <a:buFont typeface="StarBats" charset="0"/>
        <a:defRPr sz="4400">
          <a:solidFill>
            <a:srgbClr val="000000"/>
          </a:solidFill>
          <a:latin typeface="Times" pitchFamily="18" charset="0"/>
        </a:defRPr>
      </a:lvl4pPr>
      <a:lvl5pPr algn="ctr" defTabSz="457200" rtl="0" eaLnBrk="0" fontAlgn="base" hangingPunct="0">
        <a:spcBef>
          <a:spcPct val="0"/>
        </a:spcBef>
        <a:spcAft>
          <a:spcPct val="0"/>
        </a:spcAft>
        <a:buClr>
          <a:srgbClr val="000000"/>
        </a:buClr>
        <a:buSzPct val="45000"/>
        <a:buFont typeface="StarBats" charset="0"/>
        <a:defRPr sz="4400">
          <a:solidFill>
            <a:srgbClr val="000000"/>
          </a:solidFill>
          <a:latin typeface="Times" pitchFamily="18" charset="0"/>
        </a:defRPr>
      </a:lvl5pPr>
      <a:lvl6pPr marL="1897063" algn="l" defTabSz="457200" rtl="0" eaLnBrk="0" fontAlgn="base" hangingPunct="0">
        <a:spcBef>
          <a:spcPct val="0"/>
        </a:spcBef>
        <a:spcAft>
          <a:spcPct val="0"/>
        </a:spcAft>
        <a:buClr>
          <a:srgbClr val="000000"/>
        </a:buClr>
        <a:buSzPct val="45000"/>
        <a:buFont typeface="StarBats" charset="0"/>
        <a:defRPr sz="4400">
          <a:solidFill>
            <a:srgbClr val="000000"/>
          </a:solidFill>
          <a:latin typeface="Times New Roman" pitchFamily="18" charset="0"/>
        </a:defRPr>
      </a:lvl6pPr>
      <a:lvl7pPr marL="2354263" algn="l" defTabSz="457200" rtl="0" eaLnBrk="0" fontAlgn="base" hangingPunct="0">
        <a:spcBef>
          <a:spcPct val="0"/>
        </a:spcBef>
        <a:spcAft>
          <a:spcPct val="0"/>
        </a:spcAft>
        <a:buClr>
          <a:srgbClr val="000000"/>
        </a:buClr>
        <a:buSzPct val="45000"/>
        <a:buFont typeface="StarBats" charset="0"/>
        <a:defRPr sz="4400">
          <a:solidFill>
            <a:srgbClr val="000000"/>
          </a:solidFill>
          <a:latin typeface="Times New Roman" pitchFamily="18" charset="0"/>
        </a:defRPr>
      </a:lvl7pPr>
      <a:lvl8pPr marL="2811463" algn="l" defTabSz="457200" rtl="0" eaLnBrk="0" fontAlgn="base" hangingPunct="0">
        <a:spcBef>
          <a:spcPct val="0"/>
        </a:spcBef>
        <a:spcAft>
          <a:spcPct val="0"/>
        </a:spcAft>
        <a:buClr>
          <a:srgbClr val="000000"/>
        </a:buClr>
        <a:buSzPct val="45000"/>
        <a:buFont typeface="StarBats" charset="0"/>
        <a:defRPr sz="4400">
          <a:solidFill>
            <a:srgbClr val="000000"/>
          </a:solidFill>
          <a:latin typeface="Times New Roman" pitchFamily="18" charset="0"/>
        </a:defRPr>
      </a:lvl8pPr>
      <a:lvl9pPr marL="3268663" algn="l" defTabSz="457200" rtl="0" eaLnBrk="0" fontAlgn="base" hangingPunct="0">
        <a:spcBef>
          <a:spcPct val="0"/>
        </a:spcBef>
        <a:spcAft>
          <a:spcPct val="0"/>
        </a:spcAft>
        <a:buClr>
          <a:srgbClr val="000000"/>
        </a:buClr>
        <a:buSzPct val="45000"/>
        <a:buFont typeface="StarBats" charset="0"/>
        <a:defRPr sz="4400">
          <a:solidFill>
            <a:srgbClr val="000000"/>
          </a:solidFill>
          <a:latin typeface="Times New Roman" pitchFamily="18" charset="0"/>
        </a:defRPr>
      </a:lvl9pPr>
    </p:titleStyle>
    <p:bodyStyle>
      <a:lvl1pPr marL="431800" indent="-323850" algn="l" defTabSz="457200" rtl="0" eaLnBrk="0" fontAlgn="base" hangingPunct="0">
        <a:spcBef>
          <a:spcPct val="0"/>
        </a:spcBef>
        <a:spcAft>
          <a:spcPts val="1413"/>
        </a:spcAft>
        <a:buClr>
          <a:srgbClr val="000000"/>
        </a:buClr>
        <a:buSzPct val="45000"/>
        <a:buFont typeface="StarBats" charset="0"/>
        <a:buChar char="&quot;"/>
        <a:defRPr sz="3200">
          <a:solidFill>
            <a:srgbClr val="000000"/>
          </a:solidFill>
          <a:latin typeface="+mn-lt"/>
          <a:ea typeface="+mn-ea"/>
          <a:cs typeface="+mn-cs"/>
        </a:defRPr>
      </a:lvl1pPr>
      <a:lvl2pPr marL="863600" indent="-287338" algn="l" defTabSz="457200" rtl="0" eaLnBrk="0" fontAlgn="base" hangingPunct="0">
        <a:spcBef>
          <a:spcPct val="0"/>
        </a:spcBef>
        <a:spcAft>
          <a:spcPts val="1125"/>
        </a:spcAft>
        <a:buClr>
          <a:srgbClr val="000000"/>
        </a:buClr>
        <a:buSzPct val="75000"/>
        <a:buFont typeface="StarBats" charset="0"/>
        <a:buChar char=""/>
        <a:defRPr sz="2800">
          <a:solidFill>
            <a:srgbClr val="000000"/>
          </a:solidFill>
          <a:latin typeface="+mn-lt"/>
        </a:defRPr>
      </a:lvl2pPr>
      <a:lvl3pPr marL="1295400" indent="-215900" algn="l" defTabSz="457200" rtl="0" eaLnBrk="0" fontAlgn="base" hangingPunct="0">
        <a:spcBef>
          <a:spcPct val="0"/>
        </a:spcBef>
        <a:spcAft>
          <a:spcPts val="850"/>
        </a:spcAft>
        <a:buClr>
          <a:srgbClr val="000000"/>
        </a:buClr>
        <a:buSzPct val="45000"/>
        <a:buFont typeface="StarBats" charset="0"/>
        <a:buChar char="&quot;"/>
        <a:defRPr sz="2400">
          <a:solidFill>
            <a:srgbClr val="000000"/>
          </a:solidFill>
          <a:latin typeface="+mn-lt"/>
        </a:defRPr>
      </a:lvl3pPr>
      <a:lvl4pPr marL="1727200" indent="-215900" algn="l" defTabSz="457200" rtl="0" eaLnBrk="0" fontAlgn="base" hangingPunct="0">
        <a:spcBef>
          <a:spcPct val="0"/>
        </a:spcBef>
        <a:spcAft>
          <a:spcPts val="563"/>
        </a:spcAft>
        <a:buClr>
          <a:srgbClr val="000000"/>
        </a:buClr>
        <a:buSzPct val="75000"/>
        <a:buFont typeface="StarBats" charset="0"/>
        <a:buChar char=""/>
        <a:defRPr sz="2000">
          <a:solidFill>
            <a:srgbClr val="000000"/>
          </a:solidFill>
          <a:latin typeface="+mn-lt"/>
        </a:defRPr>
      </a:lvl4pPr>
      <a:lvl5pPr marL="2159000" indent="-215900" algn="l" defTabSz="457200" rtl="0" eaLnBrk="0" fontAlgn="base" hangingPunct="0">
        <a:spcBef>
          <a:spcPct val="0"/>
        </a:spcBef>
        <a:spcAft>
          <a:spcPts val="275"/>
        </a:spcAft>
        <a:buClr>
          <a:srgbClr val="000000"/>
        </a:buClr>
        <a:buSzPct val="45000"/>
        <a:buFont typeface="StarBats" charset="0"/>
        <a:buChar char="&quot;"/>
        <a:defRPr sz="2000">
          <a:solidFill>
            <a:srgbClr val="000000"/>
          </a:solidFill>
          <a:latin typeface="+mn-lt"/>
        </a:defRPr>
      </a:lvl5pPr>
      <a:lvl6pPr marL="2616200" indent="-215900" algn="l" defTabSz="457200" rtl="0" eaLnBrk="0" fontAlgn="base" hangingPunct="0">
        <a:spcBef>
          <a:spcPct val="0"/>
        </a:spcBef>
        <a:spcAft>
          <a:spcPts val="275"/>
        </a:spcAft>
        <a:buClr>
          <a:srgbClr val="000000"/>
        </a:buClr>
        <a:buSzPct val="45000"/>
        <a:buFont typeface="StarBats" charset="0"/>
        <a:buChar char="&quot;"/>
        <a:defRPr sz="2000">
          <a:solidFill>
            <a:srgbClr val="000000"/>
          </a:solidFill>
          <a:latin typeface="+mn-lt"/>
        </a:defRPr>
      </a:lvl6pPr>
      <a:lvl7pPr marL="3073400" indent="-215900" algn="l" defTabSz="457200" rtl="0" eaLnBrk="0" fontAlgn="base" hangingPunct="0">
        <a:spcBef>
          <a:spcPct val="0"/>
        </a:spcBef>
        <a:spcAft>
          <a:spcPts val="275"/>
        </a:spcAft>
        <a:buClr>
          <a:srgbClr val="000000"/>
        </a:buClr>
        <a:buSzPct val="45000"/>
        <a:buFont typeface="StarBats" charset="0"/>
        <a:buChar char="&quot;"/>
        <a:defRPr sz="2000">
          <a:solidFill>
            <a:srgbClr val="000000"/>
          </a:solidFill>
          <a:latin typeface="+mn-lt"/>
        </a:defRPr>
      </a:lvl7pPr>
      <a:lvl8pPr marL="3530600" indent="-215900" algn="l" defTabSz="457200" rtl="0" eaLnBrk="0" fontAlgn="base" hangingPunct="0">
        <a:spcBef>
          <a:spcPct val="0"/>
        </a:spcBef>
        <a:spcAft>
          <a:spcPts val="275"/>
        </a:spcAft>
        <a:buClr>
          <a:srgbClr val="000000"/>
        </a:buClr>
        <a:buSzPct val="45000"/>
        <a:buFont typeface="StarBats" charset="0"/>
        <a:buChar char="&quot;"/>
        <a:defRPr sz="2000">
          <a:solidFill>
            <a:srgbClr val="000000"/>
          </a:solidFill>
          <a:latin typeface="+mn-lt"/>
        </a:defRPr>
      </a:lvl8pPr>
      <a:lvl9pPr marL="3987800" indent="-215900" algn="l" defTabSz="457200" rtl="0" eaLnBrk="0" fontAlgn="base" hangingPunct="0">
        <a:spcBef>
          <a:spcPct val="0"/>
        </a:spcBef>
        <a:spcAft>
          <a:spcPts val="275"/>
        </a:spcAft>
        <a:buClr>
          <a:srgbClr val="000000"/>
        </a:buClr>
        <a:buSzPct val="45000"/>
        <a:buFont typeface="StarBats" charset="0"/>
        <a:buChar char="&quot;"/>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elementor.com/blog/best-web-development-books/"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6" name="Title 1"/>
          <p:cNvSpPr>
            <a:spLocks noGrp="1"/>
          </p:cNvSpPr>
          <p:nvPr>
            <p:ph type="title"/>
          </p:nvPr>
        </p:nvSpPr>
        <p:spPr bwMode="auto">
          <a:noFill/>
          <a:ln>
            <a:miter lim="800000"/>
            <a:headEnd/>
            <a:tailEnd/>
          </a:ln>
        </p:spPr>
        <p:txBody>
          <a:bodyPr vert="horz" wrap="square" lIns="100794" tIns="50397" rIns="100794" bIns="50397" numCol="1" anchor="t" anchorCtr="0" compatLnSpc="1">
            <a:prstTxWarp prst="textNoShape">
              <a:avLst/>
            </a:prstTxWarp>
          </a:bodyPr>
          <a:lstStyle/>
          <a:p>
            <a:r>
              <a:rPr lang="en-US"/>
              <a:t> </a:t>
            </a:r>
            <a:endParaRPr lang="en-IN"/>
          </a:p>
        </p:txBody>
      </p:sp>
      <p:sp>
        <p:nvSpPr>
          <p:cNvPr id="1027" name="Rectangle 7"/>
          <p:cNvSpPr>
            <a:spLocks noChangeArrowheads="1"/>
          </p:cNvSpPr>
          <p:nvPr/>
        </p:nvSpPr>
        <p:spPr bwMode="auto">
          <a:xfrm>
            <a:off x="3897313" y="4770438"/>
            <a:ext cx="4191000" cy="1415772"/>
          </a:xfrm>
          <a:prstGeom prst="rect">
            <a:avLst/>
          </a:prstGeom>
          <a:noFill/>
          <a:ln w="9525">
            <a:noFill/>
            <a:miter lim="800000"/>
            <a:headEnd/>
            <a:tailEnd/>
          </a:ln>
        </p:spPr>
        <p:txBody>
          <a:bodyPr lIns="0" tIns="0" rIns="0" bIns="0">
            <a:spAutoFit/>
          </a:bodyPr>
          <a:lstStyle/>
          <a:p>
            <a:pPr algn="ctr">
              <a:buClr>
                <a:srgbClr val="000000"/>
              </a:buClr>
              <a:buSzPct val="38000"/>
              <a:tabLst>
                <a:tab pos="723900" algn="l"/>
                <a:tab pos="1447800" algn="l"/>
                <a:tab pos="2171700" algn="l"/>
                <a:tab pos="2895600" algn="l"/>
                <a:tab pos="3619500" algn="l"/>
              </a:tabLst>
            </a:pPr>
            <a:r>
              <a:rPr lang="en-US" sz="2000" b="1" u="sng" dirty="0">
                <a:solidFill>
                  <a:srgbClr val="FF0000"/>
                </a:solidFill>
                <a:latin typeface="Helvetica" charset="0"/>
              </a:rPr>
              <a:t>Submitted To:</a:t>
            </a:r>
          </a:p>
          <a:p>
            <a:pPr algn="ctr">
              <a:buClr>
                <a:srgbClr val="000000"/>
              </a:buClr>
              <a:buSzPct val="38000"/>
              <a:tabLst>
                <a:tab pos="723900" algn="l"/>
                <a:tab pos="1447800" algn="l"/>
                <a:tab pos="2171700" algn="l"/>
                <a:tab pos="2895600" algn="l"/>
                <a:tab pos="3619500" algn="l"/>
              </a:tabLst>
            </a:pPr>
            <a:r>
              <a:rPr lang="en-US" b="1" dirty="0">
                <a:solidFill>
                  <a:srgbClr val="FF0000"/>
                </a:solidFill>
                <a:latin typeface="Helvetica" charset="0"/>
              </a:rPr>
              <a:t> </a:t>
            </a:r>
            <a:r>
              <a:rPr lang="en-US" b="1" dirty="0" err="1" smtClean="0">
                <a:solidFill>
                  <a:srgbClr val="FF0000"/>
                </a:solidFill>
                <a:latin typeface="Helvetica" charset="0"/>
              </a:rPr>
              <a:t>Mrs</a:t>
            </a:r>
            <a:r>
              <a:rPr lang="en-US" b="1" dirty="0" smtClean="0">
                <a:solidFill>
                  <a:srgbClr val="FF0000"/>
                </a:solidFill>
                <a:latin typeface="Helvetica" charset="0"/>
              </a:rPr>
              <a:t> </a:t>
            </a:r>
            <a:r>
              <a:rPr lang="en-US" b="1" dirty="0" err="1" smtClean="0">
                <a:solidFill>
                  <a:srgbClr val="FF0000"/>
                </a:solidFill>
                <a:latin typeface="Helvetica" charset="0"/>
              </a:rPr>
              <a:t>Suniti</a:t>
            </a:r>
            <a:r>
              <a:rPr lang="en-US" b="1" dirty="0" smtClean="0">
                <a:solidFill>
                  <a:srgbClr val="FF0000"/>
                </a:solidFill>
                <a:latin typeface="Helvetica" charset="0"/>
              </a:rPr>
              <a:t> </a:t>
            </a:r>
            <a:r>
              <a:rPr lang="en-US" b="1" dirty="0" err="1" smtClean="0">
                <a:solidFill>
                  <a:srgbClr val="FF0000"/>
                </a:solidFill>
                <a:latin typeface="Helvetica" charset="0"/>
              </a:rPr>
              <a:t>Chauhan</a:t>
            </a:r>
            <a:endParaRPr lang="en-US" b="1" dirty="0">
              <a:solidFill>
                <a:srgbClr val="FF0000"/>
              </a:solidFill>
              <a:latin typeface="Helvetica" charset="0"/>
            </a:endParaRPr>
          </a:p>
          <a:p>
            <a:pPr algn="ctr">
              <a:buClr>
                <a:srgbClr val="000000"/>
              </a:buClr>
              <a:buSzPct val="38000"/>
              <a:tabLst>
                <a:tab pos="723900" algn="l"/>
                <a:tab pos="1447800" algn="l"/>
                <a:tab pos="2171700" algn="l"/>
                <a:tab pos="2895600" algn="l"/>
                <a:tab pos="3619500" algn="l"/>
              </a:tabLst>
            </a:pPr>
            <a:r>
              <a:rPr lang="en-US" b="1" dirty="0">
                <a:solidFill>
                  <a:srgbClr val="FF0000"/>
                </a:solidFill>
                <a:latin typeface="Helvetica" charset="0"/>
              </a:rPr>
              <a:t>Industrial Training Coordinator, </a:t>
            </a:r>
            <a:r>
              <a:rPr lang="en-US" b="1" dirty="0" smtClean="0">
                <a:solidFill>
                  <a:srgbClr val="FF0000"/>
                </a:solidFill>
                <a:latin typeface="Helvetica" charset="0"/>
              </a:rPr>
              <a:t>CSE</a:t>
            </a:r>
            <a:endParaRPr lang="en-US" b="1" dirty="0">
              <a:solidFill>
                <a:srgbClr val="FF0000"/>
              </a:solidFill>
              <a:latin typeface="Helvetica" charset="0"/>
            </a:endParaRPr>
          </a:p>
        </p:txBody>
      </p:sp>
      <p:sp>
        <p:nvSpPr>
          <p:cNvPr id="1029" name="TextBox 10"/>
          <p:cNvSpPr txBox="1">
            <a:spLocks noChangeArrowheads="1"/>
          </p:cNvSpPr>
          <p:nvPr/>
        </p:nvSpPr>
        <p:spPr bwMode="auto">
          <a:xfrm>
            <a:off x="3529013" y="3017838"/>
            <a:ext cx="5291137" cy="1517551"/>
          </a:xfrm>
          <a:prstGeom prst="rect">
            <a:avLst/>
          </a:prstGeom>
          <a:noFill/>
          <a:ln w="9525">
            <a:noFill/>
            <a:miter lim="800000"/>
            <a:headEnd/>
            <a:tailEnd/>
          </a:ln>
        </p:spPr>
        <p:txBody>
          <a:bodyPr lIns="100794" tIns="50397" rIns="100794" bIns="50397">
            <a:spAutoFit/>
          </a:bodyPr>
          <a:lstStyle/>
          <a:p>
            <a:pPr algn="ctr">
              <a:buClr>
                <a:srgbClr val="000000"/>
              </a:buClr>
              <a:buSzPct val="38000"/>
              <a:tabLst>
                <a:tab pos="723900" algn="l"/>
                <a:tab pos="1447800" algn="l"/>
                <a:tab pos="2171700" algn="l"/>
                <a:tab pos="2895600" algn="l"/>
                <a:tab pos="3619500" algn="l"/>
              </a:tabLst>
            </a:pPr>
            <a:r>
              <a:rPr lang="en-US" sz="2000" b="1" u="sng" dirty="0">
                <a:latin typeface="Helvetica" charset="0"/>
              </a:rPr>
              <a:t>Presented By:</a:t>
            </a:r>
          </a:p>
          <a:p>
            <a:pPr algn="ctr">
              <a:buClr>
                <a:srgbClr val="000000"/>
              </a:buClr>
              <a:buSzPct val="38000"/>
              <a:tabLst>
                <a:tab pos="723900" algn="l"/>
                <a:tab pos="1447800" algn="l"/>
                <a:tab pos="2171700" algn="l"/>
                <a:tab pos="2895600" algn="l"/>
                <a:tab pos="3619500" algn="l"/>
              </a:tabLst>
            </a:pPr>
            <a:r>
              <a:rPr lang="en-US" b="1" dirty="0" err="1" smtClean="0">
                <a:latin typeface="Helvetica" charset="0"/>
              </a:rPr>
              <a:t>Chirag</a:t>
            </a:r>
            <a:r>
              <a:rPr lang="en-US" b="1" dirty="0" smtClean="0">
                <a:latin typeface="Helvetica" charset="0"/>
              </a:rPr>
              <a:t> </a:t>
            </a:r>
            <a:r>
              <a:rPr lang="en-US" b="1" dirty="0" err="1" smtClean="0">
                <a:latin typeface="Helvetica" charset="0"/>
              </a:rPr>
              <a:t>Garg</a:t>
            </a:r>
            <a:endParaRPr lang="en-US" b="1" dirty="0">
              <a:latin typeface="Helvetica" charset="0"/>
            </a:endParaRPr>
          </a:p>
          <a:p>
            <a:pPr algn="ctr">
              <a:buClr>
                <a:srgbClr val="000000"/>
              </a:buClr>
              <a:buSzPct val="38000"/>
              <a:tabLst>
                <a:tab pos="723900" algn="l"/>
                <a:tab pos="1447800" algn="l"/>
                <a:tab pos="2171700" algn="l"/>
                <a:tab pos="2895600" algn="l"/>
                <a:tab pos="3619500" algn="l"/>
              </a:tabLst>
            </a:pPr>
            <a:r>
              <a:rPr lang="en-US" b="1" dirty="0">
                <a:latin typeface="Helvetica" charset="0"/>
              </a:rPr>
              <a:t>University Roll No. = </a:t>
            </a:r>
          </a:p>
          <a:p>
            <a:pPr algn="ctr">
              <a:buClr>
                <a:srgbClr val="000000"/>
              </a:buClr>
              <a:buSzPct val="38000"/>
              <a:tabLst>
                <a:tab pos="723900" algn="l"/>
                <a:tab pos="1447800" algn="l"/>
                <a:tab pos="2171700" algn="l"/>
                <a:tab pos="2895600" algn="l"/>
                <a:tab pos="3619500" algn="l"/>
              </a:tabLst>
            </a:pPr>
            <a:r>
              <a:rPr lang="en-US" b="1" dirty="0">
                <a:latin typeface="Helvetica" charset="0"/>
              </a:rPr>
              <a:t>IT/2</a:t>
            </a:r>
            <a:r>
              <a:rPr lang="en-US" b="1" baseline="30000" dirty="0">
                <a:latin typeface="Helvetica" charset="0"/>
              </a:rPr>
              <a:t>nd</a:t>
            </a:r>
            <a:r>
              <a:rPr lang="en-US" b="1" dirty="0">
                <a:latin typeface="Helvetica" charset="0"/>
              </a:rPr>
              <a:t> Year-III </a:t>
            </a:r>
            <a:r>
              <a:rPr lang="en-US" b="1" dirty="0" err="1" smtClean="0">
                <a:latin typeface="Helvetica" charset="0"/>
              </a:rPr>
              <a:t>Sem</a:t>
            </a:r>
            <a:r>
              <a:rPr lang="en-US" b="1" dirty="0" smtClean="0">
                <a:latin typeface="Helvetica" charset="0"/>
              </a:rPr>
              <a:t>/C3</a:t>
            </a:r>
            <a:endParaRPr lang="en-US" b="1" dirty="0">
              <a:latin typeface="Helvetica" charset="0"/>
            </a:endParaRPr>
          </a:p>
        </p:txBody>
      </p:sp>
      <p:sp>
        <p:nvSpPr>
          <p:cNvPr id="1030" name="Text Box 1"/>
          <p:cNvSpPr txBox="1">
            <a:spLocks noChangeArrowheads="1"/>
          </p:cNvSpPr>
          <p:nvPr/>
        </p:nvSpPr>
        <p:spPr bwMode="auto">
          <a:xfrm>
            <a:off x="2525712" y="1341438"/>
            <a:ext cx="7519299" cy="1661993"/>
          </a:xfrm>
          <a:prstGeom prst="rect">
            <a:avLst/>
          </a:prstGeom>
          <a:noFill/>
          <a:ln w="9525">
            <a:noFill/>
            <a:miter lim="800000"/>
            <a:headEnd/>
            <a:tailEnd/>
          </a:ln>
        </p:spPr>
        <p:txBody>
          <a:bodyPr wrap="square" lIns="0" tIns="0" rIns="0" bIns="0">
            <a:spAutoFit/>
          </a:bodyPr>
          <a:lstStyle/>
          <a:p>
            <a:pPr algn="ctr">
              <a:buClr>
                <a:srgbClr val="000000"/>
              </a:buClr>
              <a:buSzPct val="38000"/>
              <a:buFont typeface="StarBats" charset="0"/>
              <a:buNone/>
              <a:tabLst>
                <a:tab pos="723900" algn="l"/>
                <a:tab pos="1447800" algn="l"/>
                <a:tab pos="2171700" algn="l"/>
                <a:tab pos="2895600" algn="l"/>
                <a:tab pos="3619500" algn="l"/>
              </a:tabLst>
            </a:pPr>
            <a:r>
              <a:rPr lang="en-GB" sz="3600" b="1" dirty="0">
                <a:solidFill>
                  <a:srgbClr val="FF0000"/>
                </a:solidFill>
                <a:latin typeface="Helvetica" charset="0"/>
              </a:rPr>
              <a:t>Industrial Training Seminar</a:t>
            </a:r>
          </a:p>
          <a:p>
            <a:pPr algn="ctr">
              <a:buClr>
                <a:srgbClr val="000000"/>
              </a:buClr>
              <a:buSzPct val="38000"/>
              <a:buFont typeface="StarBats" charset="0"/>
              <a:buNone/>
              <a:tabLst>
                <a:tab pos="723900" algn="l"/>
                <a:tab pos="1447800" algn="l"/>
                <a:tab pos="2171700" algn="l"/>
                <a:tab pos="2895600" algn="l"/>
                <a:tab pos="3619500" algn="l"/>
              </a:tabLst>
            </a:pPr>
            <a:r>
              <a:rPr lang="en-GB" b="1" dirty="0">
                <a:solidFill>
                  <a:srgbClr val="FF0000"/>
                </a:solidFill>
                <a:latin typeface="Helvetica" charset="0"/>
              </a:rPr>
              <a:t>on</a:t>
            </a:r>
            <a:r>
              <a:rPr lang="en-GB" sz="3600" b="1" dirty="0">
                <a:solidFill>
                  <a:srgbClr val="FF0000"/>
                </a:solidFill>
                <a:latin typeface="Helvetica" charset="0"/>
              </a:rPr>
              <a:t> </a:t>
            </a:r>
          </a:p>
          <a:p>
            <a:pPr algn="ctr">
              <a:buClr>
                <a:srgbClr val="000000"/>
              </a:buClr>
              <a:buSzPct val="38000"/>
              <a:buFont typeface="StarBats" charset="0"/>
              <a:buNone/>
              <a:tabLst>
                <a:tab pos="723900" algn="l"/>
                <a:tab pos="1447800" algn="l"/>
                <a:tab pos="2171700" algn="l"/>
                <a:tab pos="2895600" algn="l"/>
                <a:tab pos="3619500" algn="l"/>
              </a:tabLst>
            </a:pPr>
            <a:r>
              <a:rPr lang="en-GB" sz="3600" b="1" dirty="0" smtClean="0">
                <a:solidFill>
                  <a:srgbClr val="FF0000"/>
                </a:solidFill>
                <a:latin typeface="Helvetica" charset="0"/>
              </a:rPr>
              <a:t>“Front End Web Development”</a:t>
            </a:r>
            <a:endParaRPr lang="en-GB" sz="3600" b="1" dirty="0">
              <a:solidFill>
                <a:srgbClr val="FF0000"/>
              </a:solidFill>
              <a:latin typeface="Helvetica" charset="0"/>
            </a:endParaRPr>
          </a:p>
        </p:txBody>
      </p:sp>
      <p:pic>
        <p:nvPicPr>
          <p:cNvPr id="7" name="Picture 6" descr="sidebaar.png"/>
          <p:cNvPicPr>
            <a:picLocks noChangeAspect="1"/>
          </p:cNvPicPr>
          <p:nvPr/>
        </p:nvPicPr>
        <p:blipFill>
          <a:blip r:embed="rId3"/>
          <a:stretch>
            <a:fillRect/>
          </a:stretch>
        </p:blipFill>
        <p:spPr>
          <a:xfrm>
            <a:off x="0" y="0"/>
            <a:ext cx="2212819" cy="7559675"/>
          </a:xfrm>
          <a:prstGeom prst="rect">
            <a:avLst/>
          </a:prstGeom>
        </p:spPr>
      </p:pic>
    </p:spTree>
  </p:cSld>
  <p:clrMapOvr>
    <a:masterClrMapping/>
  </p:clrMapOvr>
  <p:transition spd="slow">
    <p:circl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52FBA589-2FFA-4429-980F-43DA7B7710B2}"/>
              </a:ext>
            </a:extLst>
          </p:cNvPr>
          <p:cNvSpPr txBox="1"/>
          <p:nvPr/>
        </p:nvSpPr>
        <p:spPr>
          <a:xfrm>
            <a:off x="-65088" y="427037"/>
            <a:ext cx="7772400" cy="584775"/>
          </a:xfrm>
          <a:prstGeom prst="rect">
            <a:avLst/>
          </a:prstGeom>
          <a:noFill/>
        </p:spPr>
        <p:txBody>
          <a:bodyPr wrap="square">
            <a:spAutoFit/>
          </a:bodyPr>
          <a:lstStyle/>
          <a:p>
            <a:pPr marL="457200" indent="-457200">
              <a:buFont typeface="Wingdings" panose="05000000000000000000" pitchFamily="2" charset="2"/>
              <a:buChar char="q"/>
            </a:pPr>
            <a:r>
              <a:rPr lang="en-US" sz="3200" dirty="0">
                <a:solidFill>
                  <a:schemeClr val="bg1"/>
                </a:solidFill>
              </a:rPr>
              <a:t>Login pop-up page of website </a:t>
            </a:r>
            <a:r>
              <a:rPr lang="en-US" sz="3200" dirty="0" err="1">
                <a:solidFill>
                  <a:schemeClr val="bg1"/>
                </a:solidFill>
              </a:rPr>
              <a:t>foodstore</a:t>
            </a:r>
            <a:endParaRPr lang="en-IN" sz="3200" dirty="0">
              <a:solidFill>
                <a:schemeClr val="bg1"/>
              </a:solidFill>
            </a:endParaRPr>
          </a:p>
        </p:txBody>
      </p:sp>
      <p:pic>
        <p:nvPicPr>
          <p:cNvPr id="5" name="Picture 4">
            <a:extLst>
              <a:ext uri="{FF2B5EF4-FFF2-40B4-BE49-F238E27FC236}">
                <a16:creationId xmlns="" xmlns:a16="http://schemas.microsoft.com/office/drawing/2014/main" id="{527412FE-219F-4D36-9052-151F09AAC372}"/>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849313" y="1951037"/>
            <a:ext cx="7543800" cy="4663976"/>
          </a:xfrm>
          <a:prstGeom prst="rect">
            <a:avLst/>
          </a:prstGeom>
        </p:spPr>
      </p:pic>
    </p:spTree>
    <p:extLst>
      <p:ext uri="{BB962C8B-B14F-4D97-AF65-F5344CB8AC3E}">
        <p14:creationId xmlns="" xmlns:p14="http://schemas.microsoft.com/office/powerpoint/2010/main" val="4154386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93001D03-91E5-48AF-8EB6-A7D41CBEE448}"/>
              </a:ext>
            </a:extLst>
          </p:cNvPr>
          <p:cNvSpPr txBox="1"/>
          <p:nvPr/>
        </p:nvSpPr>
        <p:spPr>
          <a:xfrm>
            <a:off x="-674688" y="503237"/>
            <a:ext cx="8229600" cy="584775"/>
          </a:xfrm>
          <a:prstGeom prst="rect">
            <a:avLst/>
          </a:prstGeom>
          <a:noFill/>
        </p:spPr>
        <p:txBody>
          <a:bodyPr wrap="square">
            <a:spAutoFit/>
          </a:bodyPr>
          <a:lstStyle/>
          <a:p>
            <a:pPr marL="1257300" lvl="2" indent="-342900">
              <a:buFont typeface="Wingdings" panose="05000000000000000000" pitchFamily="2" charset="2"/>
              <a:buChar char="q"/>
            </a:pPr>
            <a:r>
              <a:rPr lang="en-US" sz="3200" dirty="0">
                <a:solidFill>
                  <a:schemeClr val="bg1"/>
                </a:solidFill>
              </a:rPr>
              <a:t>Sign up page of website </a:t>
            </a:r>
            <a:r>
              <a:rPr lang="en-US" sz="3200" dirty="0" err="1">
                <a:solidFill>
                  <a:schemeClr val="bg1"/>
                </a:solidFill>
              </a:rPr>
              <a:t>foodstore</a:t>
            </a:r>
            <a:r>
              <a:rPr lang="en-US" sz="3200" dirty="0">
                <a:solidFill>
                  <a:schemeClr val="bg1"/>
                </a:solidFill>
              </a:rPr>
              <a:t> </a:t>
            </a:r>
            <a:endParaRPr lang="en-IN" sz="3200" dirty="0">
              <a:solidFill>
                <a:schemeClr val="bg1"/>
              </a:solidFill>
            </a:endParaRPr>
          </a:p>
        </p:txBody>
      </p:sp>
      <p:pic>
        <p:nvPicPr>
          <p:cNvPr id="5" name="Picture 4">
            <a:extLst>
              <a:ext uri="{FF2B5EF4-FFF2-40B4-BE49-F238E27FC236}">
                <a16:creationId xmlns="" xmlns:a16="http://schemas.microsoft.com/office/drawing/2014/main" id="{6E24567A-AE33-4626-9A34-E98F429CCDFE}"/>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87312" y="2103437"/>
            <a:ext cx="4724401" cy="3429000"/>
          </a:xfrm>
          <a:prstGeom prst="rect">
            <a:avLst/>
          </a:prstGeom>
        </p:spPr>
      </p:pic>
      <p:pic>
        <p:nvPicPr>
          <p:cNvPr id="7" name="Picture 6">
            <a:extLst>
              <a:ext uri="{FF2B5EF4-FFF2-40B4-BE49-F238E27FC236}">
                <a16:creationId xmlns="" xmlns:a16="http://schemas.microsoft.com/office/drawing/2014/main" id="{E5F4044A-650F-4468-B237-BBA51BC5403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040313" y="2103437"/>
            <a:ext cx="4953000" cy="3429000"/>
          </a:xfrm>
          <a:prstGeom prst="rect">
            <a:avLst/>
          </a:prstGeom>
        </p:spPr>
      </p:pic>
    </p:spTree>
    <p:extLst>
      <p:ext uri="{BB962C8B-B14F-4D97-AF65-F5344CB8AC3E}">
        <p14:creationId xmlns="" xmlns:p14="http://schemas.microsoft.com/office/powerpoint/2010/main" val="3182059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5B73E2-DB36-4EA2-91AF-742E8C786C83}"/>
              </a:ext>
            </a:extLst>
          </p:cNvPr>
          <p:cNvSpPr>
            <a:spLocks noGrp="1"/>
          </p:cNvSpPr>
          <p:nvPr>
            <p:ph type="title"/>
          </p:nvPr>
        </p:nvSpPr>
        <p:spPr>
          <a:xfrm flipH="1">
            <a:off x="6411911" y="503238"/>
            <a:ext cx="1600201" cy="761999"/>
          </a:xfrm>
        </p:spPr>
        <p:txBody>
          <a:bodyPr/>
          <a:lstStyle/>
          <a:p>
            <a:r>
              <a:rPr lang="en-US" sz="3200" dirty="0">
                <a:solidFill>
                  <a:schemeClr val="bg1">
                    <a:lumMod val="75000"/>
                  </a:schemeClr>
                </a:solidFill>
              </a:rPr>
              <a:t> .</a:t>
            </a:r>
            <a:endParaRPr lang="en-IN" sz="3200" dirty="0">
              <a:solidFill>
                <a:schemeClr val="bg1"/>
              </a:solidFill>
            </a:endParaRPr>
          </a:p>
        </p:txBody>
      </p:sp>
      <p:pic>
        <p:nvPicPr>
          <p:cNvPr id="5" name="Content Placeholder 4">
            <a:extLst>
              <a:ext uri="{FF2B5EF4-FFF2-40B4-BE49-F238E27FC236}">
                <a16:creationId xmlns="" xmlns:a16="http://schemas.microsoft.com/office/drawing/2014/main" id="{A16DA186-A1F7-4B1C-BD4A-CEBFED45DF53}"/>
              </a:ext>
            </a:extLst>
          </p:cNvPr>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773112" y="2027237"/>
            <a:ext cx="8001000" cy="4648200"/>
          </a:xfrm>
        </p:spPr>
      </p:pic>
      <p:sp>
        <p:nvSpPr>
          <p:cNvPr id="6" name="TextBox 5">
            <a:extLst>
              <a:ext uri="{FF2B5EF4-FFF2-40B4-BE49-F238E27FC236}">
                <a16:creationId xmlns="" xmlns:a16="http://schemas.microsoft.com/office/drawing/2014/main" id="{55392AE1-4ECB-4920-A37A-1E9F9D11557E}"/>
              </a:ext>
            </a:extLst>
          </p:cNvPr>
          <p:cNvSpPr txBox="1"/>
          <p:nvPr/>
        </p:nvSpPr>
        <p:spPr>
          <a:xfrm>
            <a:off x="-750888" y="475362"/>
            <a:ext cx="8077200" cy="584775"/>
          </a:xfrm>
          <a:prstGeom prst="rect">
            <a:avLst/>
          </a:prstGeom>
          <a:noFill/>
        </p:spPr>
        <p:txBody>
          <a:bodyPr wrap="square">
            <a:spAutoFit/>
          </a:bodyPr>
          <a:lstStyle/>
          <a:p>
            <a:pPr marL="1257300" lvl="2" indent="-342900">
              <a:buFont typeface="Wingdings" panose="05000000000000000000" pitchFamily="2" charset="2"/>
              <a:buChar char="q"/>
            </a:pPr>
            <a:r>
              <a:rPr lang="en-US" sz="3200" dirty="0">
                <a:solidFill>
                  <a:schemeClr val="bg1"/>
                </a:solidFill>
              </a:rPr>
              <a:t>About us page of website </a:t>
            </a:r>
            <a:r>
              <a:rPr lang="en-US" sz="3200" dirty="0" err="1">
                <a:solidFill>
                  <a:schemeClr val="bg1"/>
                </a:solidFill>
              </a:rPr>
              <a:t>foodstore</a:t>
            </a:r>
            <a:r>
              <a:rPr lang="en-US" sz="3200" dirty="0">
                <a:solidFill>
                  <a:schemeClr val="bg1"/>
                </a:solidFill>
              </a:rPr>
              <a:t> </a:t>
            </a:r>
            <a:endParaRPr lang="en-IN" sz="3200" dirty="0">
              <a:solidFill>
                <a:schemeClr val="bg1"/>
              </a:solidFill>
            </a:endParaRPr>
          </a:p>
        </p:txBody>
      </p:sp>
    </p:spTree>
    <p:extLst>
      <p:ext uri="{BB962C8B-B14F-4D97-AF65-F5344CB8AC3E}">
        <p14:creationId xmlns="" xmlns:p14="http://schemas.microsoft.com/office/powerpoint/2010/main" val="603539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FFF01D7-DA11-4DBA-B6B3-A4DCD6742155}"/>
              </a:ext>
            </a:extLst>
          </p:cNvPr>
          <p:cNvSpPr>
            <a:spLocks noGrp="1"/>
          </p:cNvSpPr>
          <p:nvPr>
            <p:ph type="title"/>
          </p:nvPr>
        </p:nvSpPr>
        <p:spPr>
          <a:xfrm>
            <a:off x="6945312" y="427037"/>
            <a:ext cx="228600" cy="1447800"/>
          </a:xfrm>
        </p:spPr>
        <p:txBody>
          <a:bodyPr/>
          <a:lstStyle/>
          <a:p>
            <a:r>
              <a:rPr lang="en-US" sz="3200" dirty="0">
                <a:solidFill>
                  <a:schemeClr val="bg1"/>
                </a:solidFill>
              </a:rPr>
              <a:t>.</a:t>
            </a:r>
            <a:endParaRPr lang="en-IN" sz="3200" dirty="0">
              <a:solidFill>
                <a:schemeClr val="bg1"/>
              </a:solidFill>
            </a:endParaRPr>
          </a:p>
        </p:txBody>
      </p:sp>
      <p:pic>
        <p:nvPicPr>
          <p:cNvPr id="5" name="Content Placeholder 4">
            <a:extLst>
              <a:ext uri="{FF2B5EF4-FFF2-40B4-BE49-F238E27FC236}">
                <a16:creationId xmlns="" xmlns:a16="http://schemas.microsoft.com/office/drawing/2014/main" id="{D98A18E5-F7BB-4CBD-A288-AC33ADE37746}"/>
              </a:ext>
            </a:extLst>
          </p:cNvPr>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849312" y="1874837"/>
            <a:ext cx="8458200" cy="4724400"/>
          </a:xfrm>
        </p:spPr>
      </p:pic>
      <p:sp>
        <p:nvSpPr>
          <p:cNvPr id="6" name="TextBox 5">
            <a:extLst>
              <a:ext uri="{FF2B5EF4-FFF2-40B4-BE49-F238E27FC236}">
                <a16:creationId xmlns="" xmlns:a16="http://schemas.microsoft.com/office/drawing/2014/main" id="{EFF3E77B-5169-4CE2-859A-AA2C26BE8588}"/>
              </a:ext>
            </a:extLst>
          </p:cNvPr>
          <p:cNvSpPr txBox="1"/>
          <p:nvPr/>
        </p:nvSpPr>
        <p:spPr>
          <a:xfrm>
            <a:off x="-827088" y="544939"/>
            <a:ext cx="7620000" cy="584775"/>
          </a:xfrm>
          <a:prstGeom prst="rect">
            <a:avLst/>
          </a:prstGeom>
          <a:noFill/>
        </p:spPr>
        <p:txBody>
          <a:bodyPr wrap="square">
            <a:spAutoFit/>
          </a:bodyPr>
          <a:lstStyle/>
          <a:p>
            <a:pPr marL="1257300" lvl="2" indent="-342900">
              <a:buFont typeface="Wingdings" panose="05000000000000000000" pitchFamily="2" charset="2"/>
              <a:buChar char="q"/>
            </a:pPr>
            <a:r>
              <a:rPr lang="en-US" sz="3200" dirty="0">
                <a:solidFill>
                  <a:schemeClr val="bg1"/>
                </a:solidFill>
              </a:rPr>
              <a:t>Contact us page of website </a:t>
            </a:r>
            <a:r>
              <a:rPr lang="en-US" sz="3200" dirty="0" err="1">
                <a:solidFill>
                  <a:schemeClr val="bg1"/>
                </a:solidFill>
              </a:rPr>
              <a:t>foodstore</a:t>
            </a:r>
            <a:r>
              <a:rPr lang="en-US" sz="3200" dirty="0">
                <a:solidFill>
                  <a:schemeClr val="bg1"/>
                </a:solidFill>
              </a:rPr>
              <a:t> </a:t>
            </a:r>
            <a:endParaRPr lang="en-IN" sz="3200" dirty="0">
              <a:solidFill>
                <a:schemeClr val="bg1"/>
              </a:solidFill>
            </a:endParaRPr>
          </a:p>
        </p:txBody>
      </p:sp>
    </p:spTree>
    <p:extLst>
      <p:ext uri="{BB962C8B-B14F-4D97-AF65-F5344CB8AC3E}">
        <p14:creationId xmlns="" xmlns:p14="http://schemas.microsoft.com/office/powerpoint/2010/main" val="3640676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5F915B-3096-47FA-85F1-6D63FE2F814F}"/>
              </a:ext>
            </a:extLst>
          </p:cNvPr>
          <p:cNvSpPr>
            <a:spLocks noGrp="1"/>
          </p:cNvSpPr>
          <p:nvPr>
            <p:ph type="title"/>
          </p:nvPr>
        </p:nvSpPr>
        <p:spPr>
          <a:xfrm>
            <a:off x="7021512" y="350837"/>
            <a:ext cx="609600" cy="1211263"/>
          </a:xfrm>
        </p:spPr>
        <p:txBody>
          <a:bodyPr/>
          <a:lstStyle/>
          <a:p>
            <a:r>
              <a:rPr lang="en-US" sz="3200" dirty="0">
                <a:solidFill>
                  <a:schemeClr val="bg1"/>
                </a:solidFill>
              </a:rPr>
              <a:t>. </a:t>
            </a:r>
            <a:endParaRPr lang="en-IN" sz="3200" dirty="0">
              <a:solidFill>
                <a:schemeClr val="bg1"/>
              </a:solidFill>
            </a:endParaRPr>
          </a:p>
        </p:txBody>
      </p:sp>
      <p:pic>
        <p:nvPicPr>
          <p:cNvPr id="5" name="Content Placeholder 4">
            <a:extLst>
              <a:ext uri="{FF2B5EF4-FFF2-40B4-BE49-F238E27FC236}">
                <a16:creationId xmlns="" xmlns:a16="http://schemas.microsoft.com/office/drawing/2014/main" id="{DC392064-73EB-4F7D-AD5B-626E6576B698}"/>
              </a:ext>
            </a:extLst>
          </p:cNvPr>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315912" y="1562100"/>
            <a:ext cx="4495800" cy="2762474"/>
          </a:xfrm>
        </p:spPr>
      </p:pic>
      <p:pic>
        <p:nvPicPr>
          <p:cNvPr id="7" name="Picture 6">
            <a:extLst>
              <a:ext uri="{FF2B5EF4-FFF2-40B4-BE49-F238E27FC236}">
                <a16:creationId xmlns="" xmlns:a16="http://schemas.microsoft.com/office/drawing/2014/main" id="{15F70558-B481-4C23-B94F-574AB9181718}"/>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110955" y="1562100"/>
            <a:ext cx="4729957" cy="2762474"/>
          </a:xfrm>
          <a:prstGeom prst="rect">
            <a:avLst/>
          </a:prstGeom>
        </p:spPr>
      </p:pic>
      <p:pic>
        <p:nvPicPr>
          <p:cNvPr id="9" name="Picture 8">
            <a:extLst>
              <a:ext uri="{FF2B5EF4-FFF2-40B4-BE49-F238E27FC236}">
                <a16:creationId xmlns="" xmlns:a16="http://schemas.microsoft.com/office/drawing/2014/main" id="{726B947E-C15A-4D00-83F4-DFB2B5B7CB64}"/>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2297112" y="4618037"/>
            <a:ext cx="5715000" cy="2762474"/>
          </a:xfrm>
          <a:prstGeom prst="rect">
            <a:avLst/>
          </a:prstGeom>
        </p:spPr>
      </p:pic>
      <p:sp>
        <p:nvSpPr>
          <p:cNvPr id="8" name="TextBox 7">
            <a:extLst>
              <a:ext uri="{FF2B5EF4-FFF2-40B4-BE49-F238E27FC236}">
                <a16:creationId xmlns="" xmlns:a16="http://schemas.microsoft.com/office/drawing/2014/main" id="{FB92D41D-61C4-4C1D-AF61-951ED16867A3}"/>
              </a:ext>
            </a:extLst>
          </p:cNvPr>
          <p:cNvSpPr txBox="1"/>
          <p:nvPr/>
        </p:nvSpPr>
        <p:spPr>
          <a:xfrm>
            <a:off x="-598488" y="584371"/>
            <a:ext cx="7772400" cy="584775"/>
          </a:xfrm>
          <a:prstGeom prst="rect">
            <a:avLst/>
          </a:prstGeom>
          <a:noFill/>
        </p:spPr>
        <p:txBody>
          <a:bodyPr wrap="square">
            <a:spAutoFit/>
          </a:bodyPr>
          <a:lstStyle/>
          <a:p>
            <a:pPr marL="1257300" lvl="2" indent="-342900">
              <a:buFont typeface="Wingdings" panose="05000000000000000000" pitchFamily="2" charset="2"/>
              <a:buChar char="q"/>
            </a:pPr>
            <a:r>
              <a:rPr lang="en-US" sz="3200" dirty="0">
                <a:solidFill>
                  <a:schemeClr val="bg1"/>
                </a:solidFill>
              </a:rPr>
              <a:t>Home page of website </a:t>
            </a:r>
            <a:r>
              <a:rPr lang="en-US" sz="3200" dirty="0" err="1">
                <a:solidFill>
                  <a:schemeClr val="bg1"/>
                </a:solidFill>
              </a:rPr>
              <a:t>foodstore</a:t>
            </a:r>
            <a:r>
              <a:rPr lang="en-US" sz="3200" dirty="0">
                <a:solidFill>
                  <a:schemeClr val="bg1"/>
                </a:solidFill>
              </a:rPr>
              <a:t> </a:t>
            </a:r>
            <a:endParaRPr lang="en-IN" sz="3200" dirty="0">
              <a:solidFill>
                <a:schemeClr val="bg1"/>
              </a:solidFill>
            </a:endParaRPr>
          </a:p>
        </p:txBody>
      </p:sp>
    </p:spTree>
    <p:extLst>
      <p:ext uri="{BB962C8B-B14F-4D97-AF65-F5344CB8AC3E}">
        <p14:creationId xmlns="" xmlns:p14="http://schemas.microsoft.com/office/powerpoint/2010/main" val="4095590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D090542-1B76-46F5-9070-51F4FC4641B4}"/>
              </a:ext>
            </a:extLst>
          </p:cNvPr>
          <p:cNvSpPr>
            <a:spLocks noGrp="1"/>
          </p:cNvSpPr>
          <p:nvPr>
            <p:ph type="title"/>
          </p:nvPr>
        </p:nvSpPr>
        <p:spPr>
          <a:xfrm>
            <a:off x="9231312" y="274637"/>
            <a:ext cx="685800" cy="685800"/>
          </a:xfrm>
        </p:spPr>
        <p:txBody>
          <a:bodyPr/>
          <a:lstStyle/>
          <a:p>
            <a:r>
              <a:rPr lang="en-US" sz="3200" dirty="0">
                <a:solidFill>
                  <a:schemeClr val="bg1"/>
                </a:solidFill>
              </a:rPr>
              <a:t>.</a:t>
            </a:r>
            <a:br>
              <a:rPr lang="en-US" sz="3200" dirty="0">
                <a:solidFill>
                  <a:schemeClr val="bg1"/>
                </a:solidFill>
              </a:rPr>
            </a:br>
            <a:endParaRPr lang="en-IN" sz="3200" dirty="0">
              <a:solidFill>
                <a:schemeClr val="bg1"/>
              </a:solidFill>
            </a:endParaRPr>
          </a:p>
        </p:txBody>
      </p:sp>
      <p:sp>
        <p:nvSpPr>
          <p:cNvPr id="3" name="Content Placeholder 2">
            <a:extLst>
              <a:ext uri="{FF2B5EF4-FFF2-40B4-BE49-F238E27FC236}">
                <a16:creationId xmlns="" xmlns:a16="http://schemas.microsoft.com/office/drawing/2014/main" id="{C1161EA1-2A60-44E6-8AB4-81AC8DC17310}"/>
              </a:ext>
            </a:extLst>
          </p:cNvPr>
          <p:cNvSpPr>
            <a:spLocks noGrp="1"/>
          </p:cNvSpPr>
          <p:nvPr>
            <p:ph sz="half" idx="1"/>
          </p:nvPr>
        </p:nvSpPr>
        <p:spPr>
          <a:xfrm>
            <a:off x="504825" y="1763713"/>
            <a:ext cx="9259888" cy="4989512"/>
          </a:xfrm>
        </p:spPr>
        <p:txBody>
          <a:bodyPr/>
          <a:lstStyle/>
          <a:p>
            <a:pPr marL="107950" indent="0">
              <a:buNone/>
            </a:pPr>
            <a:r>
              <a:rPr lang="en-US" dirty="0"/>
              <a:t>CART PAGE                           SETTINGS PAGE</a:t>
            </a:r>
          </a:p>
          <a:p>
            <a:endParaRPr lang="en-IN" dirty="0"/>
          </a:p>
        </p:txBody>
      </p:sp>
      <p:pic>
        <p:nvPicPr>
          <p:cNvPr id="6" name="Content Placeholder 5">
            <a:extLst>
              <a:ext uri="{FF2B5EF4-FFF2-40B4-BE49-F238E27FC236}">
                <a16:creationId xmlns="" xmlns:a16="http://schemas.microsoft.com/office/drawing/2014/main" id="{842D897F-235A-46BF-B5B6-1E0262C9AAAB}"/>
              </a:ext>
            </a:extLst>
          </p:cNvPr>
          <p:cNvPicPr>
            <a:picLocks noGrp="1" noChangeAspect="1"/>
          </p:cNvPicPr>
          <p:nvPr>
            <p:ph sz="half" idx="2"/>
          </p:nvPr>
        </p:nvPicPr>
        <p:blipFill>
          <a:blip r:embed="rId2" cstate="print">
            <a:extLst>
              <a:ext uri="{28A0092B-C50C-407E-A947-70E740481C1C}">
                <a14:useLocalDpi xmlns="" xmlns:a14="http://schemas.microsoft.com/office/drawing/2010/main" val="0"/>
              </a:ext>
            </a:extLst>
          </a:blip>
          <a:stretch>
            <a:fillRect/>
          </a:stretch>
        </p:blipFill>
        <p:spPr>
          <a:xfrm>
            <a:off x="315913" y="2789237"/>
            <a:ext cx="4419600" cy="2718288"/>
          </a:xfrm>
        </p:spPr>
      </p:pic>
      <p:pic>
        <p:nvPicPr>
          <p:cNvPr id="8" name="Picture 7">
            <a:extLst>
              <a:ext uri="{FF2B5EF4-FFF2-40B4-BE49-F238E27FC236}">
                <a16:creationId xmlns="" xmlns:a16="http://schemas.microsoft.com/office/drawing/2014/main" id="{FF039A61-4744-4A7A-9B4B-E4BBC7114F9E}"/>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073445" y="2789237"/>
            <a:ext cx="4615067" cy="2718288"/>
          </a:xfrm>
          <a:prstGeom prst="rect">
            <a:avLst/>
          </a:prstGeom>
        </p:spPr>
      </p:pic>
      <p:sp>
        <p:nvSpPr>
          <p:cNvPr id="7" name="TextBox 6">
            <a:extLst>
              <a:ext uri="{FF2B5EF4-FFF2-40B4-BE49-F238E27FC236}">
                <a16:creationId xmlns="" xmlns:a16="http://schemas.microsoft.com/office/drawing/2014/main" id="{6A9C8A28-4368-45BD-B788-5202CDAA3B0E}"/>
              </a:ext>
            </a:extLst>
          </p:cNvPr>
          <p:cNvSpPr txBox="1"/>
          <p:nvPr/>
        </p:nvSpPr>
        <p:spPr>
          <a:xfrm>
            <a:off x="-1284288" y="477549"/>
            <a:ext cx="8534400" cy="584775"/>
          </a:xfrm>
          <a:prstGeom prst="rect">
            <a:avLst/>
          </a:prstGeom>
          <a:noFill/>
        </p:spPr>
        <p:txBody>
          <a:bodyPr wrap="square">
            <a:spAutoFit/>
          </a:bodyPr>
          <a:lstStyle/>
          <a:p>
            <a:pPr marL="1828800" lvl="3" indent="-457200">
              <a:buFont typeface="Wingdings" panose="05000000000000000000" pitchFamily="2" charset="2"/>
              <a:buChar char="q"/>
            </a:pPr>
            <a:r>
              <a:rPr lang="en-US" sz="3200" dirty="0">
                <a:solidFill>
                  <a:schemeClr val="bg1"/>
                </a:solidFill>
              </a:rPr>
              <a:t>Cart page &amp; settings page of website</a:t>
            </a:r>
            <a:endParaRPr lang="en-IN" sz="3200" dirty="0">
              <a:solidFill>
                <a:schemeClr val="bg1"/>
              </a:solidFill>
            </a:endParaRPr>
          </a:p>
        </p:txBody>
      </p:sp>
    </p:spTree>
    <p:extLst>
      <p:ext uri="{BB962C8B-B14F-4D97-AF65-F5344CB8AC3E}">
        <p14:creationId xmlns="" xmlns:p14="http://schemas.microsoft.com/office/powerpoint/2010/main" val="11761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147FE1-3916-4E55-8A0B-0A2AA8C5BD84}"/>
              </a:ext>
            </a:extLst>
          </p:cNvPr>
          <p:cNvSpPr>
            <a:spLocks noGrp="1"/>
          </p:cNvSpPr>
          <p:nvPr>
            <p:ph type="title"/>
          </p:nvPr>
        </p:nvSpPr>
        <p:spPr>
          <a:xfrm>
            <a:off x="-141287" y="427038"/>
            <a:ext cx="7315200" cy="990600"/>
          </a:xfrm>
        </p:spPr>
        <p:txBody>
          <a:bodyPr/>
          <a:lstStyle/>
          <a:p>
            <a:r>
              <a:rPr lang="en-US" sz="3200" dirty="0" err="1">
                <a:solidFill>
                  <a:schemeClr val="bg1"/>
                </a:solidFill>
              </a:rPr>
              <a:t>Mysql</a:t>
            </a:r>
            <a:r>
              <a:rPr lang="en-US" sz="3200" dirty="0">
                <a:solidFill>
                  <a:schemeClr val="bg1"/>
                </a:solidFill>
              </a:rPr>
              <a:t> database using </a:t>
            </a:r>
            <a:r>
              <a:rPr lang="en-US" sz="3200" dirty="0" err="1">
                <a:solidFill>
                  <a:schemeClr val="bg1"/>
                </a:solidFill>
              </a:rPr>
              <a:t>xampp</a:t>
            </a:r>
            <a:r>
              <a:rPr lang="en-US" sz="3200" dirty="0">
                <a:solidFill>
                  <a:schemeClr val="bg1"/>
                </a:solidFill>
              </a:rPr>
              <a:t> control panel</a:t>
            </a:r>
            <a:endParaRPr lang="en-IN" sz="3200" dirty="0">
              <a:solidFill>
                <a:schemeClr val="bg1"/>
              </a:solidFill>
            </a:endParaRPr>
          </a:p>
        </p:txBody>
      </p:sp>
      <p:pic>
        <p:nvPicPr>
          <p:cNvPr id="5" name="Content Placeholder 4">
            <a:extLst>
              <a:ext uri="{FF2B5EF4-FFF2-40B4-BE49-F238E27FC236}">
                <a16:creationId xmlns="" xmlns:a16="http://schemas.microsoft.com/office/drawing/2014/main" id="{03822157-C400-4F16-8E88-B26970D454B4}"/>
              </a:ext>
            </a:extLst>
          </p:cNvPr>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315912" y="1763713"/>
            <a:ext cx="4191000" cy="2320924"/>
          </a:xfrm>
        </p:spPr>
      </p:pic>
      <p:pic>
        <p:nvPicPr>
          <p:cNvPr id="7" name="Picture 6">
            <a:extLst>
              <a:ext uri="{FF2B5EF4-FFF2-40B4-BE49-F238E27FC236}">
                <a16:creationId xmlns="" xmlns:a16="http://schemas.microsoft.com/office/drawing/2014/main" id="{A7116C52-EA3E-442F-B206-7C8294262A7C}"/>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040312" y="1763713"/>
            <a:ext cx="4724401" cy="2320924"/>
          </a:xfrm>
          <a:prstGeom prst="rect">
            <a:avLst/>
          </a:prstGeom>
        </p:spPr>
      </p:pic>
      <p:pic>
        <p:nvPicPr>
          <p:cNvPr id="9" name="Picture 8">
            <a:extLst>
              <a:ext uri="{FF2B5EF4-FFF2-40B4-BE49-F238E27FC236}">
                <a16:creationId xmlns="" xmlns:a16="http://schemas.microsoft.com/office/drawing/2014/main" id="{B725855C-D757-4B39-908F-CC561583B7F1}"/>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315912" y="4694237"/>
            <a:ext cx="4191001" cy="2438400"/>
          </a:xfrm>
          <a:prstGeom prst="rect">
            <a:avLst/>
          </a:prstGeom>
        </p:spPr>
      </p:pic>
      <p:pic>
        <p:nvPicPr>
          <p:cNvPr id="11" name="Picture 10">
            <a:extLst>
              <a:ext uri="{FF2B5EF4-FFF2-40B4-BE49-F238E27FC236}">
                <a16:creationId xmlns="" xmlns:a16="http://schemas.microsoft.com/office/drawing/2014/main" id="{CAC70A12-5DCD-415B-8935-83797ACFB1FD}"/>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5040312" y="4694237"/>
            <a:ext cx="4724401" cy="2438400"/>
          </a:xfrm>
          <a:prstGeom prst="rect">
            <a:avLst/>
          </a:prstGeom>
        </p:spPr>
      </p:pic>
    </p:spTree>
    <p:extLst>
      <p:ext uri="{BB962C8B-B14F-4D97-AF65-F5344CB8AC3E}">
        <p14:creationId xmlns="" xmlns:p14="http://schemas.microsoft.com/office/powerpoint/2010/main" val="3220563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CF5855-B582-4487-B799-EE1762054CE5}"/>
              </a:ext>
            </a:extLst>
          </p:cNvPr>
          <p:cNvSpPr>
            <a:spLocks noGrp="1"/>
          </p:cNvSpPr>
          <p:nvPr>
            <p:ph type="title"/>
          </p:nvPr>
        </p:nvSpPr>
        <p:spPr>
          <a:xfrm>
            <a:off x="4430712" y="303213"/>
            <a:ext cx="5146676" cy="1258887"/>
          </a:xfrm>
        </p:spPr>
        <p:txBody>
          <a:bodyPr/>
          <a:lstStyle/>
          <a:p>
            <a:r>
              <a:rPr lang="en-US" dirty="0">
                <a:solidFill>
                  <a:schemeClr val="bg1"/>
                </a:solidFill>
              </a:rPr>
              <a:t>.</a:t>
            </a:r>
            <a:endParaRPr lang="en-IN" dirty="0">
              <a:solidFill>
                <a:schemeClr val="bg1"/>
              </a:solidFill>
            </a:endParaRPr>
          </a:p>
        </p:txBody>
      </p:sp>
      <p:pic>
        <p:nvPicPr>
          <p:cNvPr id="7" name="Content Placeholder 6">
            <a:extLst>
              <a:ext uri="{FF2B5EF4-FFF2-40B4-BE49-F238E27FC236}">
                <a16:creationId xmlns="" xmlns:a16="http://schemas.microsoft.com/office/drawing/2014/main" id="{513A8D5E-27E0-4BD5-A7AC-C028AE3E3324}"/>
              </a:ext>
            </a:extLst>
          </p:cNvPr>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605985" y="1417637"/>
            <a:ext cx="4129528" cy="2286000"/>
          </a:xfrm>
        </p:spPr>
      </p:pic>
      <p:sp>
        <p:nvSpPr>
          <p:cNvPr id="5" name="TextBox 4">
            <a:extLst>
              <a:ext uri="{FF2B5EF4-FFF2-40B4-BE49-F238E27FC236}">
                <a16:creationId xmlns="" xmlns:a16="http://schemas.microsoft.com/office/drawing/2014/main" id="{1817EF1B-AA7F-426E-8CF9-F818DFD2FC2B}"/>
              </a:ext>
            </a:extLst>
          </p:cNvPr>
          <p:cNvSpPr txBox="1"/>
          <p:nvPr/>
        </p:nvSpPr>
        <p:spPr>
          <a:xfrm>
            <a:off x="-1131888" y="390951"/>
            <a:ext cx="7924800" cy="584775"/>
          </a:xfrm>
          <a:prstGeom prst="rect">
            <a:avLst/>
          </a:prstGeom>
          <a:noFill/>
        </p:spPr>
        <p:txBody>
          <a:bodyPr wrap="square">
            <a:spAutoFit/>
          </a:bodyPr>
          <a:lstStyle/>
          <a:p>
            <a:pPr marL="1828800" lvl="3" indent="-457200">
              <a:buFont typeface="Wingdings" panose="05000000000000000000" pitchFamily="2" charset="2"/>
              <a:buChar char="q"/>
            </a:pPr>
            <a:r>
              <a:rPr lang="en-US" sz="3200" dirty="0">
                <a:solidFill>
                  <a:schemeClr val="bg1"/>
                </a:solidFill>
              </a:rPr>
              <a:t>Some Screenshots of Codes</a:t>
            </a:r>
            <a:endParaRPr lang="en-IN" sz="3200" dirty="0">
              <a:solidFill>
                <a:schemeClr val="bg1"/>
              </a:solidFill>
            </a:endParaRPr>
          </a:p>
        </p:txBody>
      </p:sp>
      <p:pic>
        <p:nvPicPr>
          <p:cNvPr id="9" name="Picture 8">
            <a:extLst>
              <a:ext uri="{FF2B5EF4-FFF2-40B4-BE49-F238E27FC236}">
                <a16:creationId xmlns="" xmlns:a16="http://schemas.microsoft.com/office/drawing/2014/main" id="{FAFC3E26-151E-471A-A4A9-177B7861D982}"/>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345112" y="1417637"/>
            <a:ext cx="4232276" cy="2286000"/>
          </a:xfrm>
          <a:prstGeom prst="rect">
            <a:avLst/>
          </a:prstGeom>
        </p:spPr>
      </p:pic>
      <p:pic>
        <p:nvPicPr>
          <p:cNvPr id="11" name="Picture 10">
            <a:extLst>
              <a:ext uri="{FF2B5EF4-FFF2-40B4-BE49-F238E27FC236}">
                <a16:creationId xmlns="" xmlns:a16="http://schemas.microsoft.com/office/drawing/2014/main" id="{1672E9B8-D086-4422-BA2B-35A14DE8C2CE}"/>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605985" y="4389436"/>
            <a:ext cx="4129528" cy="2667001"/>
          </a:xfrm>
          <a:prstGeom prst="rect">
            <a:avLst/>
          </a:prstGeom>
        </p:spPr>
      </p:pic>
      <p:pic>
        <p:nvPicPr>
          <p:cNvPr id="13" name="Picture 12">
            <a:extLst>
              <a:ext uri="{FF2B5EF4-FFF2-40B4-BE49-F238E27FC236}">
                <a16:creationId xmlns="" xmlns:a16="http://schemas.microsoft.com/office/drawing/2014/main" id="{AC77AF49-243F-456E-963A-D3D12311BB80}"/>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5345113" y="4389435"/>
            <a:ext cx="4232276" cy="2667001"/>
          </a:xfrm>
          <a:prstGeom prst="rect">
            <a:avLst/>
          </a:prstGeom>
        </p:spPr>
      </p:pic>
    </p:spTree>
    <p:extLst>
      <p:ext uri="{BB962C8B-B14F-4D97-AF65-F5344CB8AC3E}">
        <p14:creationId xmlns="" xmlns:p14="http://schemas.microsoft.com/office/powerpoint/2010/main" val="11939814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E82704-9079-4FA5-A9EE-CD0558EF0115}"/>
              </a:ext>
            </a:extLst>
          </p:cNvPr>
          <p:cNvSpPr>
            <a:spLocks noGrp="1"/>
          </p:cNvSpPr>
          <p:nvPr>
            <p:ph type="title"/>
          </p:nvPr>
        </p:nvSpPr>
        <p:spPr>
          <a:xfrm>
            <a:off x="5192712" y="303213"/>
            <a:ext cx="4384676" cy="1258887"/>
          </a:xfrm>
        </p:spPr>
        <p:txBody>
          <a:bodyPr/>
          <a:lstStyle/>
          <a:p>
            <a:r>
              <a:rPr lang="en-US" dirty="0">
                <a:solidFill>
                  <a:schemeClr val="bg1"/>
                </a:solidFill>
              </a:rPr>
              <a:t>.</a:t>
            </a:r>
            <a:endParaRPr lang="en-IN" dirty="0">
              <a:solidFill>
                <a:schemeClr val="bg1"/>
              </a:solidFill>
            </a:endParaRPr>
          </a:p>
        </p:txBody>
      </p:sp>
      <p:pic>
        <p:nvPicPr>
          <p:cNvPr id="7" name="Content Placeholder 6">
            <a:extLst>
              <a:ext uri="{FF2B5EF4-FFF2-40B4-BE49-F238E27FC236}">
                <a16:creationId xmlns="" xmlns:a16="http://schemas.microsoft.com/office/drawing/2014/main" id="{B83CE159-EB79-4301-AA1A-2D8D7722E832}"/>
              </a:ext>
            </a:extLst>
          </p:cNvPr>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605985" y="1562100"/>
            <a:ext cx="3977127" cy="2217737"/>
          </a:xfrm>
        </p:spPr>
      </p:pic>
      <p:sp>
        <p:nvSpPr>
          <p:cNvPr id="5" name="TextBox 4">
            <a:extLst>
              <a:ext uri="{FF2B5EF4-FFF2-40B4-BE49-F238E27FC236}">
                <a16:creationId xmlns="" xmlns:a16="http://schemas.microsoft.com/office/drawing/2014/main" id="{ED01D724-E6C5-4A5D-A735-B630C25A0AF9}"/>
              </a:ext>
            </a:extLst>
          </p:cNvPr>
          <p:cNvSpPr txBox="1"/>
          <p:nvPr/>
        </p:nvSpPr>
        <p:spPr>
          <a:xfrm>
            <a:off x="-979488" y="416411"/>
            <a:ext cx="7543800" cy="584775"/>
          </a:xfrm>
          <a:prstGeom prst="rect">
            <a:avLst/>
          </a:prstGeom>
          <a:noFill/>
        </p:spPr>
        <p:txBody>
          <a:bodyPr wrap="square">
            <a:spAutoFit/>
          </a:bodyPr>
          <a:lstStyle/>
          <a:p>
            <a:pPr marL="1828800" lvl="3" indent="-457200">
              <a:buFont typeface="Wingdings" panose="05000000000000000000" pitchFamily="2" charset="2"/>
              <a:buChar char="q"/>
            </a:pPr>
            <a:r>
              <a:rPr lang="en-US" sz="3200" dirty="0">
                <a:solidFill>
                  <a:schemeClr val="bg1"/>
                </a:solidFill>
              </a:rPr>
              <a:t>Some Screenshots of Codes</a:t>
            </a:r>
            <a:endParaRPr lang="en-IN" sz="3200" dirty="0">
              <a:solidFill>
                <a:schemeClr val="bg1"/>
              </a:solidFill>
            </a:endParaRPr>
          </a:p>
        </p:txBody>
      </p:sp>
      <p:pic>
        <p:nvPicPr>
          <p:cNvPr id="9" name="Picture 8">
            <a:extLst>
              <a:ext uri="{FF2B5EF4-FFF2-40B4-BE49-F238E27FC236}">
                <a16:creationId xmlns="" xmlns:a16="http://schemas.microsoft.com/office/drawing/2014/main" id="{7245E35C-5DD2-4A53-9EDB-9FCF42D5523C}"/>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116513" y="1562100"/>
            <a:ext cx="4460876" cy="2217737"/>
          </a:xfrm>
          <a:prstGeom prst="rect">
            <a:avLst/>
          </a:prstGeom>
        </p:spPr>
      </p:pic>
      <p:pic>
        <p:nvPicPr>
          <p:cNvPr id="11" name="Picture 10">
            <a:extLst>
              <a:ext uri="{FF2B5EF4-FFF2-40B4-BE49-F238E27FC236}">
                <a16:creationId xmlns="" xmlns:a16="http://schemas.microsoft.com/office/drawing/2014/main" id="{86EC7471-128C-46CE-BF67-CB4BB09F05C2}"/>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605986" y="4340751"/>
            <a:ext cx="3977128" cy="2639486"/>
          </a:xfrm>
          <a:prstGeom prst="rect">
            <a:avLst/>
          </a:prstGeom>
        </p:spPr>
      </p:pic>
      <p:pic>
        <p:nvPicPr>
          <p:cNvPr id="13" name="Picture 12">
            <a:extLst>
              <a:ext uri="{FF2B5EF4-FFF2-40B4-BE49-F238E27FC236}">
                <a16:creationId xmlns="" xmlns:a16="http://schemas.microsoft.com/office/drawing/2014/main" id="{4AD59009-A1DC-4425-B114-6C429744596F}"/>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5116513" y="4340751"/>
            <a:ext cx="4460875" cy="2639486"/>
          </a:xfrm>
          <a:prstGeom prst="rect">
            <a:avLst/>
          </a:prstGeom>
        </p:spPr>
      </p:pic>
    </p:spTree>
    <p:extLst>
      <p:ext uri="{BB962C8B-B14F-4D97-AF65-F5344CB8AC3E}">
        <p14:creationId xmlns="" xmlns:p14="http://schemas.microsoft.com/office/powerpoint/2010/main" val="1078341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48CA6D50-4D56-4C37-87BD-4A4322BC6427}"/>
              </a:ext>
            </a:extLst>
          </p:cNvPr>
          <p:cNvSpPr>
            <a:spLocks noGrp="1"/>
          </p:cNvSpPr>
          <p:nvPr>
            <p:ph idx="1"/>
          </p:nvPr>
        </p:nvSpPr>
        <p:spPr>
          <a:xfrm>
            <a:off x="504825" y="1951037"/>
            <a:ext cx="9072563" cy="4802188"/>
          </a:xfrm>
        </p:spPr>
        <p:txBody>
          <a:bodyPr/>
          <a:lstStyle/>
          <a:p>
            <a:pPr marL="107950" indent="0">
              <a:buNone/>
            </a:pPr>
            <a:r>
              <a:rPr lang="en-US" sz="2400" dirty="0"/>
              <a:t>I have completed this course in 6 weeks. I have learned a lot from this course and based on which I have made a website.</a:t>
            </a:r>
          </a:p>
          <a:p>
            <a:pPr marL="107950" indent="0">
              <a:buNone/>
            </a:pPr>
            <a:r>
              <a:rPr lang="en-US" sz="2400" dirty="0"/>
              <a:t>During this course I found that designing a website is</a:t>
            </a:r>
          </a:p>
          <a:p>
            <a:pPr marL="107950" indent="0">
              <a:buNone/>
            </a:pPr>
            <a:r>
              <a:rPr lang="en-US" sz="2400" dirty="0"/>
              <a:t> very interesting and easy. Anyone can learn this </a:t>
            </a:r>
          </a:p>
          <a:p>
            <a:pPr marL="107950" indent="0">
              <a:buNone/>
            </a:pPr>
            <a:r>
              <a:rPr lang="en-US" sz="2400" dirty="0"/>
              <a:t> without high knowledge of hard coding. There are </a:t>
            </a:r>
          </a:p>
          <a:p>
            <a:pPr marL="107950" indent="0">
              <a:buNone/>
            </a:pPr>
            <a:r>
              <a:rPr lang="en-IN" sz="2400" dirty="0"/>
              <a:t> many frameworks available like bootstrap which gives built in   Templates. </a:t>
            </a:r>
          </a:p>
        </p:txBody>
      </p:sp>
      <p:sp>
        <p:nvSpPr>
          <p:cNvPr id="7" name="TextBox 6">
            <a:extLst>
              <a:ext uri="{FF2B5EF4-FFF2-40B4-BE49-F238E27FC236}">
                <a16:creationId xmlns="" xmlns:a16="http://schemas.microsoft.com/office/drawing/2014/main" id="{E527FA34-D089-48F8-A92A-3209E42209F4}"/>
              </a:ext>
            </a:extLst>
          </p:cNvPr>
          <p:cNvSpPr txBox="1"/>
          <p:nvPr/>
        </p:nvSpPr>
        <p:spPr>
          <a:xfrm>
            <a:off x="-369888" y="514062"/>
            <a:ext cx="6410632" cy="584775"/>
          </a:xfrm>
          <a:prstGeom prst="rect">
            <a:avLst/>
          </a:prstGeom>
          <a:noFill/>
        </p:spPr>
        <p:txBody>
          <a:bodyPr wrap="square">
            <a:spAutoFit/>
          </a:bodyPr>
          <a:lstStyle/>
          <a:p>
            <a:pPr marL="1828800" lvl="3" indent="-457200">
              <a:buFont typeface="Wingdings" panose="05000000000000000000" pitchFamily="2" charset="2"/>
              <a:buChar char="q"/>
            </a:pPr>
            <a:r>
              <a:rPr lang="en-US" sz="3200" dirty="0">
                <a:solidFill>
                  <a:schemeClr val="bg1"/>
                </a:solidFill>
              </a:rPr>
              <a:t>CONCLUSION</a:t>
            </a:r>
            <a:endParaRPr lang="en-IN" sz="3200" dirty="0">
              <a:solidFill>
                <a:schemeClr val="bg1"/>
              </a:solidFill>
            </a:endParaRPr>
          </a:p>
        </p:txBody>
      </p:sp>
    </p:spTree>
    <p:extLst>
      <p:ext uri="{BB962C8B-B14F-4D97-AF65-F5344CB8AC3E}">
        <p14:creationId xmlns="" xmlns:p14="http://schemas.microsoft.com/office/powerpoint/2010/main" val="1130695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2"/>
          <p:cNvSpPr txBox="1">
            <a:spLocks noChangeArrowheads="1"/>
          </p:cNvSpPr>
          <p:nvPr/>
        </p:nvSpPr>
        <p:spPr>
          <a:xfrm>
            <a:off x="87313" y="420688"/>
            <a:ext cx="9231312" cy="839787"/>
          </a:xfrm>
          <a:prstGeom prst="rect">
            <a:avLst/>
          </a:prstGeom>
        </p:spPr>
        <p:txBody>
          <a:bodyPr lIns="100794" tIns="50397" rIns="100794" bIns="50397"/>
          <a:lstStyle/>
          <a:p>
            <a:pPr algn="ctr" defTabSz="457200">
              <a:buClr>
                <a:srgbClr val="000000"/>
              </a:buClr>
              <a:buSzPct val="45000"/>
              <a:buFont typeface="StarBats" charset="0"/>
              <a:buNone/>
              <a:defRPr/>
            </a:pPr>
            <a:r>
              <a:rPr lang="en-US" sz="4400" b="1" kern="0" dirty="0">
                <a:solidFill>
                  <a:srgbClr val="FF0000"/>
                </a:solidFill>
                <a:latin typeface="+mj-lt"/>
                <a:ea typeface="+mj-ea"/>
                <a:cs typeface="+mj-cs"/>
              </a:rPr>
              <a:t>Contents</a:t>
            </a:r>
          </a:p>
        </p:txBody>
      </p:sp>
      <p:sp>
        <p:nvSpPr>
          <p:cNvPr id="5" name="TextBox 4">
            <a:extLst>
              <a:ext uri="{FF2B5EF4-FFF2-40B4-BE49-F238E27FC236}">
                <a16:creationId xmlns="" xmlns:a16="http://schemas.microsoft.com/office/drawing/2014/main" id="{3164C74C-F5C6-480E-9B23-B7E44B69994E}"/>
              </a:ext>
            </a:extLst>
          </p:cNvPr>
          <p:cNvSpPr txBox="1"/>
          <p:nvPr/>
        </p:nvSpPr>
        <p:spPr>
          <a:xfrm>
            <a:off x="392112" y="2408237"/>
            <a:ext cx="5334000" cy="4154984"/>
          </a:xfrm>
          <a:prstGeom prst="rect">
            <a:avLst/>
          </a:prstGeom>
          <a:noFill/>
        </p:spPr>
        <p:txBody>
          <a:bodyPr wrap="square">
            <a:spAutoFit/>
          </a:bodyPr>
          <a:lstStyle/>
          <a:p>
            <a:pPr marL="457200" indent="-457200">
              <a:buFont typeface="+mj-lt"/>
              <a:buAutoNum type="arabicPeriod"/>
            </a:pPr>
            <a:r>
              <a:rPr lang="en-US" sz="2400" b="0" i="0" cap="none" dirty="0">
                <a:solidFill>
                  <a:srgbClr val="4D5156"/>
                </a:solidFill>
                <a:effectLst/>
                <a:latin typeface="Roboto" panose="020B0604020202020204" pitchFamily="2" charset="0"/>
              </a:rPr>
              <a:t>Introduction / Abstract</a:t>
            </a:r>
          </a:p>
          <a:p>
            <a:pPr marL="457200" indent="-457200">
              <a:buFont typeface="+mj-lt"/>
              <a:buAutoNum type="arabicPeriod"/>
            </a:pPr>
            <a:r>
              <a:rPr lang="en-US" dirty="0">
                <a:solidFill>
                  <a:srgbClr val="4D5156"/>
                </a:solidFill>
                <a:latin typeface="Roboto" panose="020B0604020202020204" pitchFamily="2" charset="0"/>
              </a:rPr>
              <a:t>Company </a:t>
            </a:r>
            <a:r>
              <a:rPr lang="en-US" dirty="0" smtClean="0">
                <a:solidFill>
                  <a:srgbClr val="4D5156"/>
                </a:solidFill>
                <a:latin typeface="Roboto" panose="020B0604020202020204" pitchFamily="2" charset="0"/>
              </a:rPr>
              <a:t>/ </a:t>
            </a:r>
            <a:r>
              <a:rPr lang="en-US" dirty="0" err="1" smtClean="0">
                <a:solidFill>
                  <a:srgbClr val="4D5156"/>
                </a:solidFill>
                <a:latin typeface="Roboto" panose="020B0604020202020204" pitchFamily="2" charset="0"/>
              </a:rPr>
              <a:t>Organisation</a:t>
            </a:r>
            <a:r>
              <a:rPr lang="en-US" dirty="0" smtClean="0">
                <a:solidFill>
                  <a:srgbClr val="4D5156"/>
                </a:solidFill>
                <a:latin typeface="Roboto" panose="020B0604020202020204" pitchFamily="2" charset="0"/>
              </a:rPr>
              <a:t> details</a:t>
            </a:r>
            <a:endParaRPr lang="en-US" dirty="0">
              <a:solidFill>
                <a:srgbClr val="4D5156"/>
              </a:solidFill>
              <a:latin typeface="Roboto" panose="020B0604020202020204" pitchFamily="2" charset="0"/>
            </a:endParaRPr>
          </a:p>
          <a:p>
            <a:pPr marL="457200" indent="-457200">
              <a:buFont typeface="+mj-lt"/>
              <a:buAutoNum type="arabicPeriod"/>
            </a:pPr>
            <a:r>
              <a:rPr lang="en-US" sz="2400" b="0" i="0" cap="none" dirty="0">
                <a:solidFill>
                  <a:srgbClr val="4D5156"/>
                </a:solidFill>
                <a:effectLst/>
                <a:latin typeface="Roboto" panose="020B0604020202020204" pitchFamily="2" charset="0"/>
              </a:rPr>
              <a:t>Certificate</a:t>
            </a:r>
          </a:p>
          <a:p>
            <a:pPr marL="457200" indent="-457200">
              <a:buFont typeface="+mj-lt"/>
              <a:buAutoNum type="arabicPeriod"/>
            </a:pPr>
            <a:r>
              <a:rPr lang="en-US" dirty="0">
                <a:solidFill>
                  <a:srgbClr val="4D5156"/>
                </a:solidFill>
                <a:latin typeface="Roboto" panose="020B0604020202020204" pitchFamily="2" charset="0"/>
              </a:rPr>
              <a:t>Topics Covered</a:t>
            </a:r>
          </a:p>
          <a:p>
            <a:pPr marL="457200" indent="-457200">
              <a:buFont typeface="+mj-lt"/>
              <a:buAutoNum type="arabicPeriod"/>
            </a:pPr>
            <a:r>
              <a:rPr lang="en-US" dirty="0">
                <a:solidFill>
                  <a:srgbClr val="4D5156"/>
                </a:solidFill>
                <a:latin typeface="Roboto" panose="020B0604020202020204" pitchFamily="2" charset="0"/>
              </a:rPr>
              <a:t>Overview of tools Used</a:t>
            </a:r>
          </a:p>
          <a:p>
            <a:pPr marL="457200" indent="-457200">
              <a:buFont typeface="+mj-lt"/>
              <a:buAutoNum type="arabicPeriod"/>
            </a:pPr>
            <a:r>
              <a:rPr lang="en-US" dirty="0">
                <a:solidFill>
                  <a:srgbClr val="4D5156"/>
                </a:solidFill>
                <a:latin typeface="Roboto" panose="020B0604020202020204" pitchFamily="2" charset="0"/>
              </a:rPr>
              <a:t>Project Description</a:t>
            </a:r>
          </a:p>
          <a:p>
            <a:pPr marL="457200" indent="-457200">
              <a:buFont typeface="+mj-lt"/>
              <a:buAutoNum type="arabicPeriod"/>
            </a:pPr>
            <a:r>
              <a:rPr lang="en-US" dirty="0">
                <a:solidFill>
                  <a:srgbClr val="4D5156"/>
                </a:solidFill>
                <a:latin typeface="Roboto" panose="020B0604020202020204" pitchFamily="2" charset="0"/>
              </a:rPr>
              <a:t>Screenshots Of Project</a:t>
            </a:r>
          </a:p>
          <a:p>
            <a:pPr marL="457200" indent="-457200">
              <a:buFont typeface="+mj-lt"/>
              <a:buAutoNum type="arabicPeriod"/>
            </a:pPr>
            <a:r>
              <a:rPr lang="en-US" dirty="0">
                <a:solidFill>
                  <a:srgbClr val="4D5156"/>
                </a:solidFill>
                <a:latin typeface="Roboto" panose="020B0604020202020204" pitchFamily="2" charset="0"/>
              </a:rPr>
              <a:t>Conclusion</a:t>
            </a:r>
          </a:p>
          <a:p>
            <a:pPr marL="457200" indent="-457200">
              <a:buFont typeface="+mj-lt"/>
              <a:buAutoNum type="arabicPeriod"/>
            </a:pPr>
            <a:r>
              <a:rPr lang="en-US" dirty="0">
                <a:solidFill>
                  <a:srgbClr val="4D5156"/>
                </a:solidFill>
                <a:latin typeface="Roboto" panose="020B0604020202020204" pitchFamily="2" charset="0"/>
              </a:rPr>
              <a:t>Future Scope</a:t>
            </a:r>
          </a:p>
          <a:p>
            <a:pPr marL="457200" indent="-457200">
              <a:buFont typeface="+mj-lt"/>
              <a:buAutoNum type="arabicPeriod"/>
            </a:pPr>
            <a:r>
              <a:rPr lang="en-US" dirty="0">
                <a:solidFill>
                  <a:srgbClr val="4D5156"/>
                </a:solidFill>
                <a:latin typeface="Roboto" panose="020B0604020202020204" pitchFamily="2" charset="0"/>
              </a:rPr>
              <a:t>References</a:t>
            </a:r>
          </a:p>
          <a:p>
            <a:pPr marL="457200" indent="-457200">
              <a:buFont typeface="+mj-lt"/>
              <a:buAutoNum type="arabicPeriod"/>
            </a:pPr>
            <a:endParaRPr lang="en-US" sz="2400" b="0" i="0" cap="none" dirty="0">
              <a:solidFill>
                <a:srgbClr val="4D5156"/>
              </a:solidFill>
              <a:effectLst/>
              <a:latin typeface="Roboto" panose="020B0604020202020204" pitchFamily="2" charset="0"/>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F346F9B-1605-4246-89B3-873ABB11C886}"/>
              </a:ext>
            </a:extLst>
          </p:cNvPr>
          <p:cNvSpPr>
            <a:spLocks noGrp="1"/>
          </p:cNvSpPr>
          <p:nvPr>
            <p:ph idx="1"/>
          </p:nvPr>
        </p:nvSpPr>
        <p:spPr/>
        <p:txBody>
          <a:bodyPr/>
          <a:lstStyle/>
          <a:p>
            <a:pPr marL="107950" indent="0">
              <a:buNone/>
            </a:pPr>
            <a:r>
              <a:rPr lang="en-US" sz="2400" dirty="0"/>
              <a:t>There are many reasons building a website requires that we obtain the right tools and resources</a:t>
            </a:r>
            <a:r>
              <a:rPr lang="en-US" dirty="0"/>
              <a:t>.</a:t>
            </a:r>
          </a:p>
          <a:p>
            <a:pPr marL="107950" indent="0">
              <a:buNone/>
            </a:pPr>
            <a:r>
              <a:rPr lang="en-US" sz="2400" dirty="0"/>
              <a:t>Standardization is one factor. When we use the right tools, we are assured that our pages would be standard and acceptable to every visitor</a:t>
            </a:r>
            <a:r>
              <a:rPr lang="en-US" dirty="0"/>
              <a:t>.</a:t>
            </a:r>
          </a:p>
          <a:p>
            <a:pPr marL="107950" indent="0">
              <a:buNone/>
            </a:pPr>
            <a:r>
              <a:rPr lang="en-US" sz="2400" dirty="0"/>
              <a:t>By using standard resources and tools, our visitors are able to view our web pages no matter what browser they use. Our pages would load faster and we would also be able to maintain the pages we have created with ease</a:t>
            </a:r>
            <a:r>
              <a:rPr lang="en-US" dirty="0"/>
              <a:t>.</a:t>
            </a:r>
          </a:p>
          <a:p>
            <a:pPr marL="107950" indent="0">
              <a:buNone/>
            </a:pPr>
            <a:endParaRPr lang="en-IN" dirty="0"/>
          </a:p>
        </p:txBody>
      </p:sp>
      <p:sp>
        <p:nvSpPr>
          <p:cNvPr id="6" name="Title 1">
            <a:extLst>
              <a:ext uri="{FF2B5EF4-FFF2-40B4-BE49-F238E27FC236}">
                <a16:creationId xmlns="" xmlns:a16="http://schemas.microsoft.com/office/drawing/2014/main" id="{4C1B1F19-1428-4A44-A334-2D6D34D129D5}"/>
              </a:ext>
            </a:extLst>
          </p:cNvPr>
          <p:cNvSpPr>
            <a:spLocks noGrp="1"/>
          </p:cNvSpPr>
          <p:nvPr>
            <p:ph type="title"/>
          </p:nvPr>
        </p:nvSpPr>
        <p:spPr>
          <a:xfrm flipV="1">
            <a:off x="504825" y="303213"/>
            <a:ext cx="9072563" cy="1258887"/>
          </a:xfrm>
        </p:spPr>
        <p:txBody>
          <a:bodyPr/>
          <a:lstStyle/>
          <a:p>
            <a:r>
              <a:rPr lang="en-IN" sz="3200" dirty="0">
                <a:solidFill>
                  <a:schemeClr val="bg1"/>
                </a:solidFill>
              </a:rPr>
              <a:t/>
            </a:r>
            <a:br>
              <a:rPr lang="en-IN" sz="3200" dirty="0">
                <a:solidFill>
                  <a:schemeClr val="bg1"/>
                </a:solidFill>
              </a:rPr>
            </a:br>
            <a:endParaRPr lang="en-IN" sz="3200" dirty="0">
              <a:solidFill>
                <a:schemeClr val="bg1"/>
              </a:solidFill>
            </a:endParaRPr>
          </a:p>
        </p:txBody>
      </p:sp>
      <p:sp>
        <p:nvSpPr>
          <p:cNvPr id="7" name="Title 1">
            <a:extLst>
              <a:ext uri="{FF2B5EF4-FFF2-40B4-BE49-F238E27FC236}">
                <a16:creationId xmlns="" xmlns:a16="http://schemas.microsoft.com/office/drawing/2014/main" id="{A25BF36C-B455-4DB2-A3BC-56373B1741E8}"/>
              </a:ext>
            </a:extLst>
          </p:cNvPr>
          <p:cNvSpPr txBox="1">
            <a:spLocks/>
          </p:cNvSpPr>
          <p:nvPr/>
        </p:nvSpPr>
        <p:spPr>
          <a:xfrm flipV="1">
            <a:off x="2251586" y="1562100"/>
            <a:ext cx="4007925" cy="45719"/>
          </a:xfrm>
          <a:prstGeom prst="rect">
            <a:avLst/>
          </a:prstGeom>
        </p:spPr>
        <p:txBody>
          <a:bodyPr/>
          <a:lstStyle>
            <a:lvl1pPr algn="ctr" defTabSz="457200" rtl="0" eaLnBrk="0" fontAlgn="base" hangingPunct="0">
              <a:spcBef>
                <a:spcPct val="0"/>
              </a:spcBef>
              <a:spcAft>
                <a:spcPct val="0"/>
              </a:spcAft>
              <a:buClr>
                <a:srgbClr val="000000"/>
              </a:buClr>
              <a:buSzPct val="45000"/>
              <a:buFont typeface="StarBats" charset="0"/>
              <a:defRPr sz="4400">
                <a:solidFill>
                  <a:srgbClr val="000000"/>
                </a:solidFill>
                <a:latin typeface="+mj-lt"/>
                <a:ea typeface="+mj-ea"/>
                <a:cs typeface="+mj-cs"/>
              </a:defRPr>
            </a:lvl1pPr>
            <a:lvl2pPr algn="ctr" defTabSz="457200" rtl="0" eaLnBrk="0" fontAlgn="base" hangingPunct="0">
              <a:spcBef>
                <a:spcPct val="0"/>
              </a:spcBef>
              <a:spcAft>
                <a:spcPct val="0"/>
              </a:spcAft>
              <a:buClr>
                <a:srgbClr val="000000"/>
              </a:buClr>
              <a:buSzPct val="45000"/>
              <a:buFont typeface="StarBats" charset="0"/>
              <a:defRPr sz="4400">
                <a:solidFill>
                  <a:srgbClr val="000000"/>
                </a:solidFill>
                <a:latin typeface="Times" pitchFamily="18" charset="0"/>
              </a:defRPr>
            </a:lvl2pPr>
            <a:lvl3pPr algn="ctr" defTabSz="457200" rtl="0" eaLnBrk="0" fontAlgn="base" hangingPunct="0">
              <a:spcBef>
                <a:spcPct val="0"/>
              </a:spcBef>
              <a:spcAft>
                <a:spcPct val="0"/>
              </a:spcAft>
              <a:buClr>
                <a:srgbClr val="000000"/>
              </a:buClr>
              <a:buSzPct val="45000"/>
              <a:buFont typeface="StarBats" charset="0"/>
              <a:defRPr sz="4400">
                <a:solidFill>
                  <a:srgbClr val="000000"/>
                </a:solidFill>
                <a:latin typeface="Times" pitchFamily="18" charset="0"/>
              </a:defRPr>
            </a:lvl3pPr>
            <a:lvl4pPr algn="ctr" defTabSz="457200" rtl="0" eaLnBrk="0" fontAlgn="base" hangingPunct="0">
              <a:spcBef>
                <a:spcPct val="0"/>
              </a:spcBef>
              <a:spcAft>
                <a:spcPct val="0"/>
              </a:spcAft>
              <a:buClr>
                <a:srgbClr val="000000"/>
              </a:buClr>
              <a:buSzPct val="45000"/>
              <a:buFont typeface="StarBats" charset="0"/>
              <a:defRPr sz="4400">
                <a:solidFill>
                  <a:srgbClr val="000000"/>
                </a:solidFill>
                <a:latin typeface="Times" pitchFamily="18" charset="0"/>
              </a:defRPr>
            </a:lvl4pPr>
            <a:lvl5pPr algn="ctr" defTabSz="457200" rtl="0" eaLnBrk="0" fontAlgn="base" hangingPunct="0">
              <a:spcBef>
                <a:spcPct val="0"/>
              </a:spcBef>
              <a:spcAft>
                <a:spcPct val="0"/>
              </a:spcAft>
              <a:buClr>
                <a:srgbClr val="000000"/>
              </a:buClr>
              <a:buSzPct val="45000"/>
              <a:buFont typeface="StarBats" charset="0"/>
              <a:defRPr sz="4400">
                <a:solidFill>
                  <a:srgbClr val="000000"/>
                </a:solidFill>
                <a:latin typeface="Times" pitchFamily="18" charset="0"/>
              </a:defRPr>
            </a:lvl5pPr>
            <a:lvl6pPr marL="1897063" algn="l" defTabSz="457200" rtl="0" eaLnBrk="0" fontAlgn="base" hangingPunct="0">
              <a:spcBef>
                <a:spcPct val="0"/>
              </a:spcBef>
              <a:spcAft>
                <a:spcPct val="0"/>
              </a:spcAft>
              <a:buClr>
                <a:srgbClr val="000000"/>
              </a:buClr>
              <a:buSzPct val="45000"/>
              <a:buFont typeface="StarBats" charset="0"/>
              <a:defRPr sz="4400">
                <a:solidFill>
                  <a:srgbClr val="000000"/>
                </a:solidFill>
                <a:latin typeface="Times New Roman" pitchFamily="18" charset="0"/>
              </a:defRPr>
            </a:lvl6pPr>
            <a:lvl7pPr marL="2354263" algn="l" defTabSz="457200" rtl="0" eaLnBrk="0" fontAlgn="base" hangingPunct="0">
              <a:spcBef>
                <a:spcPct val="0"/>
              </a:spcBef>
              <a:spcAft>
                <a:spcPct val="0"/>
              </a:spcAft>
              <a:buClr>
                <a:srgbClr val="000000"/>
              </a:buClr>
              <a:buSzPct val="45000"/>
              <a:buFont typeface="StarBats" charset="0"/>
              <a:defRPr sz="4400">
                <a:solidFill>
                  <a:srgbClr val="000000"/>
                </a:solidFill>
                <a:latin typeface="Times New Roman" pitchFamily="18" charset="0"/>
              </a:defRPr>
            </a:lvl7pPr>
            <a:lvl8pPr marL="2811463" algn="l" defTabSz="457200" rtl="0" eaLnBrk="0" fontAlgn="base" hangingPunct="0">
              <a:spcBef>
                <a:spcPct val="0"/>
              </a:spcBef>
              <a:spcAft>
                <a:spcPct val="0"/>
              </a:spcAft>
              <a:buClr>
                <a:srgbClr val="000000"/>
              </a:buClr>
              <a:buSzPct val="45000"/>
              <a:buFont typeface="StarBats" charset="0"/>
              <a:defRPr sz="4400">
                <a:solidFill>
                  <a:srgbClr val="000000"/>
                </a:solidFill>
                <a:latin typeface="Times New Roman" pitchFamily="18" charset="0"/>
              </a:defRPr>
            </a:lvl8pPr>
            <a:lvl9pPr marL="3268663" algn="l" defTabSz="457200" rtl="0" eaLnBrk="0" fontAlgn="base" hangingPunct="0">
              <a:spcBef>
                <a:spcPct val="0"/>
              </a:spcBef>
              <a:spcAft>
                <a:spcPct val="0"/>
              </a:spcAft>
              <a:buClr>
                <a:srgbClr val="000000"/>
              </a:buClr>
              <a:buSzPct val="45000"/>
              <a:buFont typeface="StarBats" charset="0"/>
              <a:defRPr sz="4400">
                <a:solidFill>
                  <a:srgbClr val="000000"/>
                </a:solidFill>
                <a:latin typeface="Times New Roman" pitchFamily="18" charset="0"/>
              </a:defRPr>
            </a:lvl9pPr>
          </a:lstStyle>
          <a:p>
            <a:r>
              <a:rPr lang="en-IN" sz="3200" kern="0">
                <a:solidFill>
                  <a:schemeClr val="bg1"/>
                </a:solidFill>
              </a:rPr>
              <a:t/>
            </a:r>
            <a:br>
              <a:rPr lang="en-IN" sz="3200" kern="0">
                <a:solidFill>
                  <a:schemeClr val="bg1"/>
                </a:solidFill>
              </a:rPr>
            </a:br>
            <a:endParaRPr lang="en-IN" sz="3200" kern="0" dirty="0">
              <a:solidFill>
                <a:schemeClr val="bg1"/>
              </a:solidFill>
            </a:endParaRPr>
          </a:p>
        </p:txBody>
      </p:sp>
      <p:sp>
        <p:nvSpPr>
          <p:cNvPr id="10" name="TextBox 9">
            <a:extLst>
              <a:ext uri="{FF2B5EF4-FFF2-40B4-BE49-F238E27FC236}">
                <a16:creationId xmlns="" xmlns:a16="http://schemas.microsoft.com/office/drawing/2014/main" id="{45D8BC39-4B6C-44B2-9955-2F9DDDB83A36}"/>
              </a:ext>
            </a:extLst>
          </p:cNvPr>
          <p:cNvSpPr txBox="1"/>
          <p:nvPr/>
        </p:nvSpPr>
        <p:spPr>
          <a:xfrm>
            <a:off x="-598488" y="514062"/>
            <a:ext cx="5039032" cy="584775"/>
          </a:xfrm>
          <a:prstGeom prst="rect">
            <a:avLst/>
          </a:prstGeom>
          <a:noFill/>
        </p:spPr>
        <p:txBody>
          <a:bodyPr wrap="square">
            <a:spAutoFit/>
          </a:bodyPr>
          <a:lstStyle/>
          <a:p>
            <a:pPr marL="1828800" lvl="3" indent="-457200">
              <a:buFont typeface="Wingdings" panose="05000000000000000000" pitchFamily="2" charset="2"/>
              <a:buChar char="q"/>
            </a:pPr>
            <a:r>
              <a:rPr lang="en-US" sz="3200" dirty="0">
                <a:solidFill>
                  <a:schemeClr val="bg1"/>
                </a:solidFill>
              </a:rPr>
              <a:t>FUTURE SCOPE</a:t>
            </a:r>
            <a:endParaRPr lang="en-IN" sz="3200" dirty="0">
              <a:solidFill>
                <a:schemeClr val="bg1"/>
              </a:solidFill>
            </a:endParaRPr>
          </a:p>
        </p:txBody>
      </p:sp>
    </p:spTree>
    <p:extLst>
      <p:ext uri="{BB962C8B-B14F-4D97-AF65-F5344CB8AC3E}">
        <p14:creationId xmlns="" xmlns:p14="http://schemas.microsoft.com/office/powerpoint/2010/main" val="36508246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DA359C6-515F-4CAB-8B61-DC55419A9B93}"/>
              </a:ext>
            </a:extLst>
          </p:cNvPr>
          <p:cNvSpPr>
            <a:spLocks noGrp="1"/>
          </p:cNvSpPr>
          <p:nvPr>
            <p:ph type="title"/>
          </p:nvPr>
        </p:nvSpPr>
        <p:spPr>
          <a:xfrm>
            <a:off x="4354512" y="303213"/>
            <a:ext cx="5222876" cy="1258887"/>
          </a:xfrm>
        </p:spPr>
        <p:txBody>
          <a:bodyPr/>
          <a:lstStyle/>
          <a:p>
            <a:r>
              <a:rPr lang="en-US" dirty="0">
                <a:solidFill>
                  <a:schemeClr val="bg1"/>
                </a:solidFill>
              </a:rPr>
              <a:t>.</a:t>
            </a:r>
            <a:endParaRPr lang="en-IN" dirty="0">
              <a:solidFill>
                <a:schemeClr val="bg1"/>
              </a:solidFill>
            </a:endParaRPr>
          </a:p>
        </p:txBody>
      </p:sp>
      <p:sp>
        <p:nvSpPr>
          <p:cNvPr id="3" name="Content Placeholder 2">
            <a:extLst>
              <a:ext uri="{FF2B5EF4-FFF2-40B4-BE49-F238E27FC236}">
                <a16:creationId xmlns="" xmlns:a16="http://schemas.microsoft.com/office/drawing/2014/main" id="{63CFF1FE-F752-4B59-A144-EA57601D6D95}"/>
              </a:ext>
            </a:extLst>
          </p:cNvPr>
          <p:cNvSpPr>
            <a:spLocks noGrp="1"/>
          </p:cNvSpPr>
          <p:nvPr>
            <p:ph idx="1"/>
          </p:nvPr>
        </p:nvSpPr>
        <p:spPr/>
        <p:txBody>
          <a:bodyPr/>
          <a:lstStyle/>
          <a:p>
            <a:pPr marL="107950" indent="0">
              <a:buNone/>
            </a:pPr>
            <a:r>
              <a:rPr lang="en-US" sz="2400" dirty="0"/>
              <a:t>Using the right resources for our web design jobs will make our websites contemporary. They can easily integrate into current technologies and software. Our users would derive added value from our websites and contribute to its growth.</a:t>
            </a:r>
          </a:p>
          <a:p>
            <a:pPr marL="107950" indent="0">
              <a:buNone/>
            </a:pPr>
            <a:r>
              <a:rPr lang="en-US" sz="2400" dirty="0"/>
              <a:t>The right resources also make it easy for surfers to use our site. The standard tools used for creating the website will ensure that things such as navigation, menus and layout conform to current practices with which every web user is familiar with.</a:t>
            </a:r>
          </a:p>
          <a:p>
            <a:pPr marL="107950" indent="0">
              <a:buNone/>
            </a:pPr>
            <a:r>
              <a:rPr lang="en-US" sz="2400" dirty="0"/>
              <a:t>Our pages become attractive if we use the right tools. They can display correctly in the browser and your visitors would be glad to visit again because you appealed to then.</a:t>
            </a:r>
            <a:endParaRPr lang="en-IN" sz="2400" dirty="0"/>
          </a:p>
        </p:txBody>
      </p:sp>
    </p:spTree>
    <p:extLst>
      <p:ext uri="{BB962C8B-B14F-4D97-AF65-F5344CB8AC3E}">
        <p14:creationId xmlns="" xmlns:p14="http://schemas.microsoft.com/office/powerpoint/2010/main" val="3717702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7088D58-A08E-4AC3-B7A4-51A611E3AD73}"/>
              </a:ext>
            </a:extLst>
          </p:cNvPr>
          <p:cNvSpPr>
            <a:spLocks noGrp="1"/>
          </p:cNvSpPr>
          <p:nvPr>
            <p:ph type="title"/>
          </p:nvPr>
        </p:nvSpPr>
        <p:spPr>
          <a:xfrm>
            <a:off x="4354512" y="303213"/>
            <a:ext cx="5222876" cy="1258887"/>
          </a:xfrm>
        </p:spPr>
        <p:txBody>
          <a:bodyPr/>
          <a:lstStyle/>
          <a:p>
            <a:r>
              <a:rPr lang="en-US" dirty="0">
                <a:solidFill>
                  <a:schemeClr val="bg1"/>
                </a:solidFill>
              </a:rPr>
              <a:t>.</a:t>
            </a:r>
            <a:endParaRPr lang="en-IN" dirty="0">
              <a:solidFill>
                <a:schemeClr val="bg1"/>
              </a:solidFill>
            </a:endParaRPr>
          </a:p>
        </p:txBody>
      </p:sp>
      <p:sp>
        <p:nvSpPr>
          <p:cNvPr id="3" name="Content Placeholder 2">
            <a:extLst>
              <a:ext uri="{FF2B5EF4-FFF2-40B4-BE49-F238E27FC236}">
                <a16:creationId xmlns="" xmlns:a16="http://schemas.microsoft.com/office/drawing/2014/main" id="{EED39646-87D2-44EB-A620-A77BA1C584F5}"/>
              </a:ext>
            </a:extLst>
          </p:cNvPr>
          <p:cNvSpPr>
            <a:spLocks noGrp="1"/>
          </p:cNvSpPr>
          <p:nvPr>
            <p:ph idx="1"/>
          </p:nvPr>
        </p:nvSpPr>
        <p:spPr/>
        <p:txBody>
          <a:bodyPr/>
          <a:lstStyle/>
          <a:p>
            <a:pPr marL="107950" indent="0">
              <a:buNone/>
            </a:pPr>
            <a:r>
              <a:rPr lang="en-US" sz="2400" dirty="0"/>
              <a:t>Search engines would index your website if the pages conform to their rules. Standard tools like blogs will produce pages that understand how search engines index pages so you will have the added advantage of increase visibility of the web.</a:t>
            </a:r>
          </a:p>
          <a:p>
            <a:pPr marL="107950" indent="0">
              <a:buNone/>
            </a:pPr>
            <a:r>
              <a:rPr lang="en-US" sz="2400" dirty="0"/>
              <a:t>Web tools make your web design job easy. Coding can take away a lot of time and produce fatal errors if you are not proficient. GUI interfaces take away all the incidences of errors and labor, and give you something manageable.</a:t>
            </a:r>
          </a:p>
          <a:p>
            <a:pPr marL="107950" indent="0">
              <a:buNone/>
            </a:pPr>
            <a:r>
              <a:rPr lang="en-US" sz="2400" dirty="0"/>
              <a:t>Speed of implementation comes with the right tools. You can create a website and launch it in an hour with the right resources. You save on time, effort and never miss important deadlines.</a:t>
            </a:r>
          </a:p>
          <a:p>
            <a:pPr marL="107950" indent="0">
              <a:buNone/>
            </a:pPr>
            <a:endParaRPr lang="en-US" sz="2400" dirty="0"/>
          </a:p>
        </p:txBody>
      </p:sp>
    </p:spTree>
    <p:extLst>
      <p:ext uri="{BB962C8B-B14F-4D97-AF65-F5344CB8AC3E}">
        <p14:creationId xmlns="" xmlns:p14="http://schemas.microsoft.com/office/powerpoint/2010/main" val="10175769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4F6C5AD-83C5-4A79-8711-8867FC20236C}"/>
              </a:ext>
            </a:extLst>
          </p:cNvPr>
          <p:cNvSpPr>
            <a:spLocks noGrp="1"/>
          </p:cNvSpPr>
          <p:nvPr>
            <p:ph type="title"/>
          </p:nvPr>
        </p:nvSpPr>
        <p:spPr>
          <a:xfrm flipH="1">
            <a:off x="5649912" y="303214"/>
            <a:ext cx="2895600" cy="885824"/>
          </a:xfrm>
        </p:spPr>
        <p:txBody>
          <a:bodyPr/>
          <a:lstStyle/>
          <a:p>
            <a:r>
              <a:rPr lang="en-US" dirty="0">
                <a:solidFill>
                  <a:schemeClr val="bg1"/>
                </a:solidFill>
              </a:rPr>
              <a:t>.</a:t>
            </a:r>
            <a:endParaRPr lang="en-IN" dirty="0">
              <a:solidFill>
                <a:schemeClr val="bg1"/>
              </a:solidFill>
            </a:endParaRPr>
          </a:p>
        </p:txBody>
      </p:sp>
      <p:sp>
        <p:nvSpPr>
          <p:cNvPr id="3" name="Content Placeholder 2">
            <a:extLst>
              <a:ext uri="{FF2B5EF4-FFF2-40B4-BE49-F238E27FC236}">
                <a16:creationId xmlns="" xmlns:a16="http://schemas.microsoft.com/office/drawing/2014/main" id="{98371D61-4204-4CAC-8816-7AC96178DDAF}"/>
              </a:ext>
            </a:extLst>
          </p:cNvPr>
          <p:cNvSpPr>
            <a:spLocks noGrp="1"/>
          </p:cNvSpPr>
          <p:nvPr>
            <p:ph idx="1"/>
          </p:nvPr>
        </p:nvSpPr>
        <p:spPr/>
        <p:txBody>
          <a:bodyPr/>
          <a:lstStyle/>
          <a:p>
            <a:pPr marL="107950" indent="0">
              <a:buNone/>
            </a:pPr>
            <a:r>
              <a:rPr lang="en-US" sz="3200" dirty="0"/>
              <a:t>Now that you are equipped with the right knowledge you can go about your web design with the assurance that you are going to produce something appealing and acceptable to most browsers.</a:t>
            </a:r>
            <a:endParaRPr lang="en-IN" sz="3200" dirty="0"/>
          </a:p>
          <a:p>
            <a:pPr marL="107950" indent="0">
              <a:buNone/>
            </a:pPr>
            <a:endParaRPr lang="en-IN" dirty="0"/>
          </a:p>
        </p:txBody>
      </p:sp>
    </p:spTree>
    <p:extLst>
      <p:ext uri="{BB962C8B-B14F-4D97-AF65-F5344CB8AC3E}">
        <p14:creationId xmlns="" xmlns:p14="http://schemas.microsoft.com/office/powerpoint/2010/main" val="19855408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746ABD6-DF98-48C0-A55D-13E0EE5EBAB5}"/>
              </a:ext>
            </a:extLst>
          </p:cNvPr>
          <p:cNvSpPr>
            <a:spLocks noGrp="1"/>
          </p:cNvSpPr>
          <p:nvPr>
            <p:ph type="title"/>
          </p:nvPr>
        </p:nvSpPr>
        <p:spPr>
          <a:xfrm>
            <a:off x="4506912" y="303213"/>
            <a:ext cx="5070476" cy="1258887"/>
          </a:xfrm>
        </p:spPr>
        <p:txBody>
          <a:bodyPr/>
          <a:lstStyle/>
          <a:p>
            <a:r>
              <a:rPr lang="en-US" dirty="0">
                <a:solidFill>
                  <a:schemeClr val="bg1"/>
                </a:solidFill>
              </a:rPr>
              <a:t>.</a:t>
            </a:r>
            <a:endParaRPr lang="en-IN" dirty="0">
              <a:solidFill>
                <a:schemeClr val="bg1"/>
              </a:solidFill>
            </a:endParaRPr>
          </a:p>
        </p:txBody>
      </p:sp>
      <p:sp>
        <p:nvSpPr>
          <p:cNvPr id="3" name="Content Placeholder 2">
            <a:extLst>
              <a:ext uri="{FF2B5EF4-FFF2-40B4-BE49-F238E27FC236}">
                <a16:creationId xmlns="" xmlns:a16="http://schemas.microsoft.com/office/drawing/2014/main" id="{BAF44BE7-423E-405D-8FBE-CCAEE1BE4ED7}"/>
              </a:ext>
            </a:extLst>
          </p:cNvPr>
          <p:cNvSpPr>
            <a:spLocks noGrp="1"/>
          </p:cNvSpPr>
          <p:nvPr>
            <p:ph idx="1"/>
          </p:nvPr>
        </p:nvSpPr>
        <p:spPr>
          <a:xfrm>
            <a:off x="504825" y="2103437"/>
            <a:ext cx="9072563" cy="4649788"/>
          </a:xfrm>
        </p:spPr>
        <p:txBody>
          <a:bodyPr/>
          <a:lstStyle/>
          <a:p>
            <a:pPr marL="107950" indent="0">
              <a:buNone/>
            </a:pPr>
            <a:r>
              <a:rPr lang="en-US" sz="2400" b="0" i="0" dirty="0" err="1">
                <a:solidFill>
                  <a:srgbClr val="4D5156"/>
                </a:solidFill>
                <a:effectLst/>
                <a:latin typeface="Roboto" panose="02000000000000000000" pitchFamily="2" charset="0"/>
              </a:rPr>
              <a:t>Internshala</a:t>
            </a:r>
            <a:r>
              <a:rPr lang="en-US" sz="2400" b="0" i="0" dirty="0">
                <a:solidFill>
                  <a:srgbClr val="4D5156"/>
                </a:solidFill>
                <a:effectLst/>
                <a:latin typeface="Roboto" panose="02000000000000000000" pitchFamily="2" charset="0"/>
              </a:rPr>
              <a:t> </a:t>
            </a:r>
          </a:p>
          <a:p>
            <a:pPr marL="107950" indent="0">
              <a:buNone/>
            </a:pPr>
            <a:r>
              <a:rPr lang="en-US" sz="2400" b="0" i="0" dirty="0">
                <a:solidFill>
                  <a:srgbClr val="4D5156"/>
                </a:solidFill>
                <a:effectLst/>
                <a:latin typeface="Roboto" panose="02000000000000000000" pitchFamily="2" charset="0"/>
              </a:rPr>
              <a:t>HTML and CSS: Design and build websites, by Jon Duckett</a:t>
            </a:r>
          </a:p>
          <a:p>
            <a:pPr marL="107950" indent="0">
              <a:buNone/>
            </a:pPr>
            <a:r>
              <a:rPr lang="en-IN" sz="2400" dirty="0">
                <a:solidFill>
                  <a:schemeClr val="tx1">
                    <a:lumMod val="75000"/>
                    <a:lumOff val="25000"/>
                  </a:schemeClr>
                </a:solidFill>
                <a:hlinkClick r:id="rId2">
                  <a:extLst>
                    <a:ext uri="{A12FA001-AC4F-418D-AE19-62706E023703}">
                      <ahyp:hlinkClr xmlns="" xmlns:ahyp="http://schemas.microsoft.com/office/drawing/2018/hyperlinkcolor" val="tx"/>
                    </a:ext>
                  </a:extLst>
                </a:hlinkClick>
              </a:rPr>
              <a:t>Php-and-MYSQL-for-dynamic-web-sites</a:t>
            </a:r>
            <a:endParaRPr lang="en-US" sz="2400" dirty="0">
              <a:solidFill>
                <a:schemeClr val="tx1">
                  <a:lumMod val="75000"/>
                  <a:lumOff val="25000"/>
                </a:schemeClr>
              </a:solidFill>
              <a:latin typeface="Roboto" panose="02000000000000000000" pitchFamily="2" charset="0"/>
            </a:endParaRPr>
          </a:p>
          <a:p>
            <a:pPr marL="107950" indent="0">
              <a:buNone/>
            </a:pPr>
            <a:r>
              <a:rPr lang="en-IN" sz="2400" dirty="0"/>
              <a:t>Php-objects-patterns-and-practice</a:t>
            </a:r>
          </a:p>
        </p:txBody>
      </p:sp>
      <p:sp>
        <p:nvSpPr>
          <p:cNvPr id="5" name="TextBox 4">
            <a:extLst>
              <a:ext uri="{FF2B5EF4-FFF2-40B4-BE49-F238E27FC236}">
                <a16:creationId xmlns="" xmlns:a16="http://schemas.microsoft.com/office/drawing/2014/main" id="{3D2906CE-7DBE-4A22-A623-DA971BC3B354}"/>
              </a:ext>
            </a:extLst>
          </p:cNvPr>
          <p:cNvSpPr txBox="1"/>
          <p:nvPr/>
        </p:nvSpPr>
        <p:spPr>
          <a:xfrm>
            <a:off x="1280" y="482615"/>
            <a:ext cx="5039032" cy="584775"/>
          </a:xfrm>
          <a:prstGeom prst="rect">
            <a:avLst/>
          </a:prstGeom>
          <a:noFill/>
        </p:spPr>
        <p:txBody>
          <a:bodyPr wrap="square">
            <a:spAutoFit/>
          </a:bodyPr>
          <a:lstStyle/>
          <a:p>
            <a:pPr marL="1828800" lvl="3" indent="-457200">
              <a:buFont typeface="Wingdings" panose="05000000000000000000" pitchFamily="2" charset="2"/>
              <a:buChar char="q"/>
            </a:pPr>
            <a:r>
              <a:rPr lang="en-US" sz="3200" dirty="0">
                <a:solidFill>
                  <a:schemeClr val="bg1"/>
                </a:solidFill>
              </a:rPr>
              <a:t>REFERENCES</a:t>
            </a:r>
            <a:endParaRPr lang="en-IN" sz="3200" dirty="0">
              <a:solidFill>
                <a:schemeClr val="bg1"/>
              </a:solidFill>
            </a:endParaRPr>
          </a:p>
        </p:txBody>
      </p:sp>
    </p:spTree>
    <p:extLst>
      <p:ext uri="{BB962C8B-B14F-4D97-AF65-F5344CB8AC3E}">
        <p14:creationId xmlns="" xmlns:p14="http://schemas.microsoft.com/office/powerpoint/2010/main" val="6414302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34174A0B-7729-4604-AC80-8D59BC894195}"/>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11312" y="2255837"/>
            <a:ext cx="6858000" cy="4114800"/>
          </a:xfrm>
          <a:prstGeom prst="rect">
            <a:avLst/>
          </a:prstGeom>
        </p:spPr>
      </p:pic>
    </p:spTree>
    <p:extLst>
      <p:ext uri="{BB962C8B-B14F-4D97-AF65-F5344CB8AC3E}">
        <p14:creationId xmlns="" xmlns:p14="http://schemas.microsoft.com/office/powerpoint/2010/main" val="1790972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091457ED-951D-41FC-A76E-6052839B442E}"/>
              </a:ext>
            </a:extLst>
          </p:cNvPr>
          <p:cNvSpPr txBox="1"/>
          <p:nvPr/>
        </p:nvSpPr>
        <p:spPr>
          <a:xfrm flipH="1">
            <a:off x="7097712" y="579437"/>
            <a:ext cx="609600" cy="58477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chemeClr val="bg1"/>
                </a:solidFill>
                <a:effectLst/>
                <a:uLnTx/>
                <a:uFillTx/>
                <a:latin typeface="Times New Roman" pitchFamily="18" charset="0"/>
                <a:ea typeface="+mn-ea"/>
                <a:cs typeface="+mn-cs"/>
              </a:rPr>
              <a:t>.</a:t>
            </a:r>
            <a:endParaRPr kumimoji="0" lang="en-IN" sz="3200" b="0" i="0" u="none" strike="noStrike" kern="1200" cap="none" spc="0" normalizeH="0" baseline="0" noProof="0" dirty="0">
              <a:ln>
                <a:noFill/>
              </a:ln>
              <a:solidFill>
                <a:schemeClr val="bg1"/>
              </a:solidFill>
              <a:effectLst/>
              <a:uLnTx/>
              <a:uFillTx/>
              <a:latin typeface="Times New Roman" pitchFamily="18" charset="0"/>
              <a:ea typeface="+mn-ea"/>
              <a:cs typeface="+mn-cs"/>
            </a:endParaRPr>
          </a:p>
        </p:txBody>
      </p:sp>
      <p:sp>
        <p:nvSpPr>
          <p:cNvPr id="5" name="TextBox 4">
            <a:extLst>
              <a:ext uri="{FF2B5EF4-FFF2-40B4-BE49-F238E27FC236}">
                <a16:creationId xmlns="" xmlns:a16="http://schemas.microsoft.com/office/drawing/2014/main" id="{496E8F19-32C3-4D54-B77A-7BC79967D250}"/>
              </a:ext>
            </a:extLst>
          </p:cNvPr>
          <p:cNvSpPr txBox="1"/>
          <p:nvPr/>
        </p:nvSpPr>
        <p:spPr>
          <a:xfrm>
            <a:off x="87312" y="1570037"/>
            <a:ext cx="10080625" cy="551689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404040"/>
                </a:solidFill>
                <a:effectLst/>
                <a:uLnTx/>
                <a:uFillTx/>
                <a:latin typeface="LatoFont"/>
                <a:ea typeface="+mn-ea"/>
                <a:cs typeface="+mn-cs"/>
              </a:rPr>
              <a:t>Web development is </a:t>
            </a:r>
            <a:r>
              <a:rPr kumimoji="0" lang="en-US" sz="2400" b="1" i="0" u="none" strike="noStrike" kern="1200" cap="none" spc="0" normalizeH="0" baseline="0" noProof="0" dirty="0">
                <a:ln>
                  <a:noFill/>
                </a:ln>
                <a:solidFill>
                  <a:srgbClr val="404040"/>
                </a:solidFill>
                <a:effectLst/>
                <a:uLnTx/>
                <a:uFillTx/>
                <a:latin typeface="LatoFont"/>
                <a:ea typeface="+mn-ea"/>
                <a:cs typeface="+mn-cs"/>
              </a:rPr>
              <a:t>quickly becoming one of the most attractive </a:t>
            </a:r>
            <a:endParaRPr kumimoji="0" lang="en-US" sz="2400" b="1" i="0" u="none" strike="noStrike" kern="1200" cap="none" spc="0" normalizeH="0" baseline="0" noProof="0" dirty="0" smtClean="0">
              <a:ln>
                <a:noFill/>
              </a:ln>
              <a:solidFill>
                <a:srgbClr val="404040"/>
              </a:solidFill>
              <a:effectLst/>
              <a:uLnTx/>
              <a:uFillTx/>
              <a:latin typeface="LatoFon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smtClean="0">
                <a:ln>
                  <a:noFill/>
                </a:ln>
                <a:solidFill>
                  <a:srgbClr val="404040"/>
                </a:solidFill>
                <a:effectLst/>
                <a:uLnTx/>
                <a:uFillTx/>
                <a:latin typeface="LatoFont"/>
                <a:ea typeface="+mn-ea"/>
                <a:cs typeface="+mn-cs"/>
              </a:rPr>
              <a:t>and </a:t>
            </a:r>
            <a:r>
              <a:rPr kumimoji="0" lang="en-US" sz="2400" b="1" i="0" u="none" strike="noStrike" kern="1200" cap="none" spc="0" normalizeH="0" baseline="0" noProof="0" dirty="0">
                <a:ln>
                  <a:noFill/>
                </a:ln>
                <a:solidFill>
                  <a:srgbClr val="404040"/>
                </a:solidFill>
                <a:effectLst/>
                <a:uLnTx/>
                <a:uFillTx/>
                <a:latin typeface="LatoFont"/>
                <a:ea typeface="+mn-ea"/>
                <a:cs typeface="+mn-cs"/>
              </a:rPr>
              <a:t>best-paid career choices</a:t>
            </a:r>
            <a:r>
              <a:rPr kumimoji="0" lang="en-US" sz="2400" b="0" i="0" u="none" strike="noStrike" kern="1200" cap="none" spc="0" normalizeH="0" baseline="0" noProof="0" dirty="0">
                <a:ln>
                  <a:noFill/>
                </a:ln>
                <a:solidFill>
                  <a:srgbClr val="404040"/>
                </a:solidFill>
                <a:effectLst/>
                <a:uLnTx/>
                <a:uFillTx/>
                <a:latin typeface="LatoFont"/>
                <a:ea typeface="+mn-ea"/>
                <a:cs typeface="+mn-cs"/>
              </a:rPr>
              <a:t> in the modern world. But what is a </a:t>
            </a:r>
            <a:r>
              <a:rPr kumimoji="0" lang="en-US" sz="2400" b="0" i="0" u="none" strike="noStrike" kern="1200" cap="none" spc="0" normalizeH="0" baseline="0" noProof="0" dirty="0" smtClean="0">
                <a:ln>
                  <a:noFill/>
                </a:ln>
                <a:solidFill>
                  <a:srgbClr val="404040"/>
                </a:solidFill>
                <a:effectLst/>
                <a:uLnTx/>
                <a:uFillTx/>
                <a:latin typeface="LatoFont"/>
                <a:ea typeface="+mn-ea"/>
                <a:cs typeface="+mn-cs"/>
              </a:rPr>
              <a:t>web </a:t>
            </a:r>
            <a:r>
              <a:rPr kumimoji="0" lang="en-US" sz="2400" b="0" i="0" u="none" strike="noStrike" kern="1200" cap="none" spc="0" normalizeH="0" baseline="0" noProof="0" dirty="0">
                <a:ln>
                  <a:noFill/>
                </a:ln>
                <a:solidFill>
                  <a:srgbClr val="404040"/>
                </a:solidFill>
                <a:effectLst/>
                <a:uLnTx/>
                <a:uFillTx/>
                <a:latin typeface="LatoFont"/>
                <a:ea typeface="+mn-ea"/>
                <a:cs typeface="+mn-cs"/>
              </a:rPr>
              <a:t>developer and what exactly does one do?</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404040"/>
              </a:solidFill>
              <a:effectLst/>
              <a:uLnTx/>
              <a:uFillTx/>
              <a:latin typeface="LatoFon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404040"/>
              </a:solidFill>
              <a:effectLst/>
              <a:uLnTx/>
              <a:uFillTx/>
              <a:latin typeface="LatoFon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LatoFont"/>
                <a:ea typeface="+mn-ea"/>
                <a:cs typeface="+mn-cs"/>
              </a:rPr>
              <a:t>Table of </a:t>
            </a:r>
            <a:r>
              <a:rPr kumimoji="0" lang="en-US" sz="2400" b="1" i="0" u="none" strike="noStrike" kern="1200" cap="none" spc="0" normalizeH="0" baseline="0" noProof="0" dirty="0" smtClean="0">
                <a:ln>
                  <a:noFill/>
                </a:ln>
                <a:solidFill>
                  <a:srgbClr val="FF0000"/>
                </a:solidFill>
                <a:effectLst/>
                <a:uLnTx/>
                <a:uFillTx/>
                <a:latin typeface="LatoFont"/>
                <a:ea typeface="+mn-ea"/>
                <a:cs typeface="+mn-cs"/>
              </a:rPr>
              <a:t>contents</a:t>
            </a:r>
          </a:p>
          <a:p>
            <a:pPr lvl="0">
              <a:defRPr/>
            </a:pPr>
            <a:r>
              <a:rPr lang="en-US" sz="2050" b="1" dirty="0" smtClean="0">
                <a:solidFill>
                  <a:schemeClr val="bg2">
                    <a:lumMod val="75000"/>
                  </a:schemeClr>
                </a:solidFill>
                <a:latin typeface="LatoFont"/>
              </a:rPr>
              <a:t>1. What is the priority of a web developer?</a:t>
            </a:r>
          </a:p>
          <a:p>
            <a:pPr lvl="0">
              <a:defRPr/>
            </a:pPr>
            <a:r>
              <a:rPr lang="en-US" sz="2050" b="1" dirty="0" smtClean="0">
                <a:solidFill>
                  <a:schemeClr val="bg2">
                    <a:lumMod val="75000"/>
                  </a:schemeClr>
                </a:solidFill>
                <a:latin typeface="LatoFont"/>
              </a:rPr>
              <a:t>2. What types of web developers are there?</a:t>
            </a:r>
          </a:p>
          <a:p>
            <a:pPr lvl="0">
              <a:defRPr/>
            </a:pPr>
            <a:r>
              <a:rPr lang="en-US" sz="2050" b="1" dirty="0" smtClean="0">
                <a:solidFill>
                  <a:schemeClr val="bg2">
                    <a:lumMod val="75000"/>
                  </a:schemeClr>
                </a:solidFill>
                <a:latin typeface="LatoFont"/>
              </a:rPr>
              <a:t>   2.1. Front-end developer     2.2. Back-end developer     2.3. Full-stack developer</a:t>
            </a:r>
          </a:p>
          <a:p>
            <a:pPr lvl="0">
              <a:defRPr/>
            </a:pPr>
            <a:r>
              <a:rPr lang="en-US" sz="2050" b="1" dirty="0" smtClean="0">
                <a:solidFill>
                  <a:schemeClr val="bg2">
                    <a:lumMod val="75000"/>
                  </a:schemeClr>
                </a:solidFill>
                <a:latin typeface="LatoFont"/>
              </a:rPr>
              <a:t>3. How to be A web developer</a:t>
            </a:r>
          </a:p>
          <a:p>
            <a:pPr lvl="0">
              <a:defRPr/>
            </a:pPr>
            <a:r>
              <a:rPr lang="en-US" sz="2050" b="1" dirty="0" smtClean="0">
                <a:solidFill>
                  <a:schemeClr val="bg2">
                    <a:lumMod val="75000"/>
                  </a:schemeClr>
                </a:solidFill>
                <a:latin typeface="LatoFont"/>
              </a:rPr>
              <a:t>4. Web design </a:t>
            </a:r>
            <a:r>
              <a:rPr lang="en-US" sz="2050" b="1" dirty="0" err="1" smtClean="0">
                <a:solidFill>
                  <a:schemeClr val="bg2">
                    <a:lumMod val="75000"/>
                  </a:schemeClr>
                </a:solidFill>
                <a:latin typeface="LatoFont"/>
              </a:rPr>
              <a:t>vs</a:t>
            </a:r>
            <a:r>
              <a:rPr lang="en-US" sz="2050" b="1" dirty="0" smtClean="0">
                <a:solidFill>
                  <a:schemeClr val="bg2">
                    <a:lumMod val="75000"/>
                  </a:schemeClr>
                </a:solidFill>
                <a:latin typeface="LatoFont"/>
              </a:rPr>
              <a:t> web development</a:t>
            </a:r>
          </a:p>
          <a:p>
            <a:pPr lvl="0">
              <a:defRPr/>
            </a:pPr>
            <a:r>
              <a:rPr lang="en-US" sz="2050" b="1" dirty="0" smtClean="0">
                <a:solidFill>
                  <a:schemeClr val="bg2">
                    <a:lumMod val="75000"/>
                  </a:schemeClr>
                </a:solidFill>
                <a:latin typeface="LatoFont"/>
              </a:rPr>
              <a:t>5. Popular languages for web development</a:t>
            </a:r>
          </a:p>
          <a:p>
            <a:pPr lvl="0">
              <a:defRPr/>
            </a:pPr>
            <a:r>
              <a:rPr lang="en-US" sz="2050" b="1" dirty="0" smtClean="0">
                <a:solidFill>
                  <a:schemeClr val="bg2">
                    <a:lumMod val="75000"/>
                  </a:schemeClr>
                </a:solidFill>
                <a:latin typeface="LatoFont"/>
              </a:rPr>
              <a:t>   5.1. Html        5.2. </a:t>
            </a:r>
            <a:r>
              <a:rPr lang="en-US" sz="2050" b="1" dirty="0" err="1" smtClean="0">
                <a:solidFill>
                  <a:schemeClr val="bg2">
                    <a:lumMod val="75000"/>
                  </a:schemeClr>
                </a:solidFill>
                <a:latin typeface="LatoFont"/>
              </a:rPr>
              <a:t>Css</a:t>
            </a:r>
            <a:r>
              <a:rPr lang="en-US" sz="2050" b="1" dirty="0" smtClean="0">
                <a:solidFill>
                  <a:schemeClr val="bg2">
                    <a:lumMod val="75000"/>
                  </a:schemeClr>
                </a:solidFill>
                <a:latin typeface="LatoFont"/>
              </a:rPr>
              <a:t>      5.3. </a:t>
            </a:r>
            <a:r>
              <a:rPr lang="en-US" sz="2050" b="1" dirty="0" err="1" smtClean="0">
                <a:solidFill>
                  <a:schemeClr val="bg2">
                    <a:lumMod val="75000"/>
                  </a:schemeClr>
                </a:solidFill>
                <a:latin typeface="LatoFont"/>
              </a:rPr>
              <a:t>Javascript</a:t>
            </a:r>
            <a:r>
              <a:rPr lang="en-US" sz="2050" b="1" dirty="0" smtClean="0">
                <a:solidFill>
                  <a:schemeClr val="bg2">
                    <a:lumMod val="75000"/>
                  </a:schemeClr>
                </a:solidFill>
                <a:latin typeface="LatoFont"/>
              </a:rPr>
              <a:t>        5.4. </a:t>
            </a:r>
            <a:r>
              <a:rPr lang="en-US" sz="2050" b="1" dirty="0" err="1" smtClean="0">
                <a:solidFill>
                  <a:schemeClr val="bg2">
                    <a:lumMod val="75000"/>
                  </a:schemeClr>
                </a:solidFill>
                <a:latin typeface="LatoFont"/>
              </a:rPr>
              <a:t>Php</a:t>
            </a:r>
            <a:r>
              <a:rPr lang="en-US" sz="2050" b="1" dirty="0" smtClean="0">
                <a:solidFill>
                  <a:schemeClr val="bg2">
                    <a:lumMod val="75000"/>
                  </a:schemeClr>
                </a:solidFill>
                <a:latin typeface="LatoFont"/>
              </a:rPr>
              <a:t>           5.5. Java</a:t>
            </a:r>
          </a:p>
          <a:p>
            <a:pPr lvl="0">
              <a:defRPr/>
            </a:pPr>
            <a:r>
              <a:rPr lang="en-US" sz="2050" b="1" dirty="0" smtClean="0">
                <a:solidFill>
                  <a:schemeClr val="bg2">
                    <a:lumMod val="75000"/>
                  </a:schemeClr>
                </a:solidFill>
                <a:latin typeface="LatoFont"/>
              </a:rPr>
              <a:t>6. On your path to a web developer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FF0000"/>
              </a:solidFill>
              <a:effectLst/>
              <a:uLnTx/>
              <a:uFillTx/>
              <a:latin typeface="LatoFont"/>
              <a:ea typeface="+mn-ea"/>
              <a:cs typeface="+mn-cs"/>
            </a:endParaRPr>
          </a:p>
        </p:txBody>
      </p:sp>
      <p:sp>
        <p:nvSpPr>
          <p:cNvPr id="6" name="TextBox 5">
            <a:extLst>
              <a:ext uri="{FF2B5EF4-FFF2-40B4-BE49-F238E27FC236}">
                <a16:creationId xmlns="" xmlns:a16="http://schemas.microsoft.com/office/drawing/2014/main" id="{32B19DCB-A269-48A8-B2E9-B9E7737226E8}"/>
              </a:ext>
            </a:extLst>
          </p:cNvPr>
          <p:cNvSpPr txBox="1"/>
          <p:nvPr/>
        </p:nvSpPr>
        <p:spPr>
          <a:xfrm>
            <a:off x="87312" y="474547"/>
            <a:ext cx="5132438" cy="584775"/>
          </a:xfrm>
          <a:prstGeom prst="rect">
            <a:avLst/>
          </a:prstGeom>
          <a:noFill/>
        </p:spPr>
        <p:txBody>
          <a:bodyPr wrap="square">
            <a:spAutoFit/>
          </a:bodyPr>
          <a:lstStyle/>
          <a:p>
            <a:pPr lvl="2"/>
            <a:r>
              <a:rPr lang="en-US" sz="3200" dirty="0">
                <a:solidFill>
                  <a:schemeClr val="bg1"/>
                </a:solidFill>
              </a:rPr>
              <a:t>INTRODUCTION</a:t>
            </a:r>
            <a:endParaRPr lang="en-IN" sz="3200" dirty="0">
              <a:solidFill>
                <a:schemeClr val="bg1"/>
              </a:solidFill>
            </a:endParaRPr>
          </a:p>
        </p:txBody>
      </p:sp>
    </p:spTree>
    <p:extLst>
      <p:ext uri="{BB962C8B-B14F-4D97-AF65-F5344CB8AC3E}">
        <p14:creationId xmlns="" xmlns:p14="http://schemas.microsoft.com/office/powerpoint/2010/main" val="42219196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73D2E0C4-355F-406A-891B-E3F7F0047EC9}"/>
              </a:ext>
            </a:extLst>
          </p:cNvPr>
          <p:cNvSpPr txBox="1"/>
          <p:nvPr/>
        </p:nvSpPr>
        <p:spPr>
          <a:xfrm>
            <a:off x="1001712" y="503237"/>
            <a:ext cx="5039956" cy="584775"/>
          </a:xfrm>
          <a:prstGeom prst="rect">
            <a:avLst/>
          </a:prstGeom>
          <a:noFill/>
        </p:spPr>
        <p:txBody>
          <a:bodyPr wrap="square">
            <a:spAutoFit/>
          </a:bodyPr>
          <a:lstStyle/>
          <a:p>
            <a:r>
              <a:rPr lang="en-US" sz="3200" dirty="0">
                <a:solidFill>
                  <a:schemeClr val="bg1"/>
                </a:solidFill>
              </a:rPr>
              <a:t>COMPANY DETAILS</a:t>
            </a:r>
            <a:endParaRPr lang="en-IN" sz="3200" dirty="0">
              <a:solidFill>
                <a:schemeClr val="bg1"/>
              </a:solidFill>
            </a:endParaRPr>
          </a:p>
        </p:txBody>
      </p:sp>
      <p:sp>
        <p:nvSpPr>
          <p:cNvPr id="5" name="TextBox 4">
            <a:extLst>
              <a:ext uri="{FF2B5EF4-FFF2-40B4-BE49-F238E27FC236}">
                <a16:creationId xmlns="" xmlns:a16="http://schemas.microsoft.com/office/drawing/2014/main" id="{073CDD12-1A8B-4DA3-B72F-72701AE330C6}"/>
              </a:ext>
            </a:extLst>
          </p:cNvPr>
          <p:cNvSpPr txBox="1"/>
          <p:nvPr/>
        </p:nvSpPr>
        <p:spPr>
          <a:xfrm>
            <a:off x="87312" y="1341437"/>
            <a:ext cx="9993313" cy="6370975"/>
          </a:xfrm>
          <a:prstGeom prst="rect">
            <a:avLst/>
          </a:prstGeom>
          <a:noFill/>
        </p:spPr>
        <p:txBody>
          <a:bodyPr wrap="square">
            <a:spAutoFit/>
          </a:bodyPr>
          <a:lstStyle/>
          <a:p>
            <a:pPr algn="just"/>
            <a:endParaRPr lang="en-US" dirty="0" smtClean="0">
              <a:solidFill>
                <a:srgbClr val="202122"/>
              </a:solidFill>
              <a:latin typeface="Arial" panose="020B0604020202020204" pitchFamily="34" charset="0"/>
            </a:endParaRPr>
          </a:p>
          <a:p>
            <a:pPr algn="just"/>
            <a:endParaRPr lang="en-US" dirty="0" smtClean="0">
              <a:solidFill>
                <a:srgbClr val="202122"/>
              </a:solidFill>
              <a:latin typeface="Arial" panose="020B0604020202020204" pitchFamily="34" charset="0"/>
            </a:endParaRPr>
          </a:p>
          <a:p>
            <a:pPr algn="just"/>
            <a:endParaRPr lang="en-US" dirty="0" smtClean="0">
              <a:solidFill>
                <a:srgbClr val="202122"/>
              </a:solidFill>
              <a:latin typeface="Arial" panose="020B0604020202020204" pitchFamily="34" charset="0"/>
            </a:endParaRPr>
          </a:p>
          <a:p>
            <a:pPr algn="just"/>
            <a:endParaRPr lang="en-US" dirty="0" smtClean="0">
              <a:solidFill>
                <a:srgbClr val="202122"/>
              </a:solidFill>
              <a:latin typeface="Arial" panose="020B0604020202020204" pitchFamily="34" charset="0"/>
            </a:endParaRPr>
          </a:p>
          <a:p>
            <a:pPr algn="just"/>
            <a:endParaRPr lang="en-US" dirty="0" smtClean="0">
              <a:solidFill>
                <a:srgbClr val="202122"/>
              </a:solidFill>
              <a:latin typeface="Arial" panose="020B0604020202020204" pitchFamily="34" charset="0"/>
            </a:endParaRPr>
          </a:p>
          <a:p>
            <a:pPr algn="just"/>
            <a:endParaRPr lang="en-US" dirty="0" smtClean="0">
              <a:solidFill>
                <a:srgbClr val="202122"/>
              </a:solidFill>
              <a:latin typeface="Arial" panose="020B0604020202020204" pitchFamily="34" charset="0"/>
            </a:endParaRPr>
          </a:p>
          <a:p>
            <a:pPr algn="just"/>
            <a:r>
              <a:rPr lang="en-US" dirty="0" err="1" smtClean="0">
                <a:solidFill>
                  <a:srgbClr val="202122"/>
                </a:solidFill>
                <a:latin typeface="Arial" panose="020B0604020202020204" pitchFamily="34" charset="0"/>
              </a:rPr>
              <a:t>Udemy</a:t>
            </a:r>
            <a:r>
              <a:rPr lang="en-US" dirty="0" smtClean="0">
                <a:solidFill>
                  <a:srgbClr val="202122"/>
                </a:solidFill>
                <a:latin typeface="Arial" panose="020B0604020202020204" pitchFamily="34" charset="0"/>
              </a:rPr>
              <a:t> is a platform that allows instructors to build online courses on their preferred topics</a:t>
            </a:r>
            <a:r>
              <a:rPr lang="en-US" dirty="0" smtClean="0">
                <a:solidFill>
                  <a:srgbClr val="202122"/>
                </a:solidFill>
                <a:latin typeface="Arial" panose="020B0604020202020204" pitchFamily="34" charset="0"/>
              </a:rPr>
              <a:t>. Instructors </a:t>
            </a:r>
            <a:r>
              <a:rPr lang="en-US" dirty="0" smtClean="0">
                <a:solidFill>
                  <a:srgbClr val="202122"/>
                </a:solidFill>
                <a:latin typeface="Arial" panose="020B0604020202020204" pitchFamily="34" charset="0"/>
              </a:rPr>
              <a:t>can also engage and interact with users via online discussion boards.</a:t>
            </a:r>
          </a:p>
          <a:p>
            <a:pPr algn="just"/>
            <a:r>
              <a:rPr lang="en-US" dirty="0" smtClean="0">
                <a:latin typeface="Arial" panose="020B0604020202020204" pitchFamily="34" charset="0"/>
                <a:cs typeface="Arial" panose="020B0604020202020204" pitchFamily="34" charset="0"/>
              </a:rPr>
              <a:t>Courses are offered across a breadth of categories, including business and entrepreneurship, academics, the arts, health and fitness, language, music, and technology. Courses on </a:t>
            </a:r>
            <a:r>
              <a:rPr lang="en-US" dirty="0" err="1" smtClean="0">
                <a:latin typeface="Arial" panose="020B0604020202020204" pitchFamily="34" charset="0"/>
                <a:cs typeface="Arial" panose="020B0604020202020204" pitchFamily="34" charset="0"/>
              </a:rPr>
              <a:t>Udemy</a:t>
            </a:r>
            <a:r>
              <a:rPr lang="en-US" dirty="0" smtClean="0">
                <a:latin typeface="Arial" panose="020B0604020202020204" pitchFamily="34" charset="0"/>
                <a:cs typeface="Arial" panose="020B0604020202020204" pitchFamily="34" charset="0"/>
              </a:rPr>
              <a:t> can be paid or free, depending on the instructor.</a:t>
            </a:r>
          </a:p>
          <a:p>
            <a:pPr algn="just"/>
            <a:r>
              <a:rPr lang="en-US" dirty="0" err="1" smtClean="0">
                <a:latin typeface="Arial" panose="020B0604020202020204" pitchFamily="34" charset="0"/>
                <a:cs typeface="Arial" panose="020B0604020202020204" pitchFamily="34" charset="0"/>
              </a:rPr>
              <a:t>Udemy</a:t>
            </a:r>
            <a:r>
              <a:rPr lang="en-US" dirty="0" smtClean="0">
                <a:latin typeface="Arial" panose="020B0604020202020204" pitchFamily="34" charset="0"/>
                <a:cs typeface="Arial" panose="020B0604020202020204" pitchFamily="34" charset="0"/>
              </a:rPr>
              <a:t>, Inc. is an American massive open online course (MOOC) provider aimed at professional adults and students. It was founded in May 2010 by </a:t>
            </a:r>
            <a:r>
              <a:rPr lang="en-US" dirty="0" err="1" smtClean="0">
                <a:latin typeface="Arial" panose="020B0604020202020204" pitchFamily="34" charset="0"/>
                <a:cs typeface="Arial" panose="020B0604020202020204" pitchFamily="34" charset="0"/>
              </a:rPr>
              <a:t>Eren</a:t>
            </a:r>
            <a:r>
              <a:rPr lang="en-US" dirty="0" smtClean="0">
                <a:latin typeface="Arial" panose="020B0604020202020204" pitchFamily="34" charset="0"/>
                <a:cs typeface="Arial" panose="020B0604020202020204" pitchFamily="34" charset="0"/>
              </a:rPr>
              <a:t> Bali, </a:t>
            </a:r>
            <a:r>
              <a:rPr lang="en-US" dirty="0" err="1" smtClean="0">
                <a:latin typeface="Arial" panose="020B0604020202020204" pitchFamily="34" charset="0"/>
                <a:cs typeface="Arial" panose="020B0604020202020204" pitchFamily="34" charset="0"/>
              </a:rPr>
              <a:t>Gagan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Biyani</a:t>
            </a:r>
            <a:r>
              <a:rPr lang="en-US" dirty="0" smtClean="0">
                <a:latin typeface="Arial" panose="020B0604020202020204" pitchFamily="34" charset="0"/>
                <a:cs typeface="Arial" panose="020B0604020202020204" pitchFamily="34" charset="0"/>
              </a:rPr>
              <a:t>, and </a:t>
            </a:r>
            <a:r>
              <a:rPr lang="en-US" dirty="0" err="1" smtClean="0">
                <a:latin typeface="Arial" panose="020B0604020202020204" pitchFamily="34" charset="0"/>
                <a:cs typeface="Arial" panose="020B0604020202020204" pitchFamily="34" charset="0"/>
              </a:rPr>
              <a:t>Oktay</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Caglar</a:t>
            </a:r>
            <a:r>
              <a:rPr lang="en-US" dirty="0" smtClean="0">
                <a:latin typeface="Arial" panose="020B0604020202020204" pitchFamily="34" charset="0"/>
                <a:cs typeface="Arial" panose="020B0604020202020204" pitchFamily="34" charset="0"/>
              </a:rPr>
              <a:t>.</a:t>
            </a:r>
          </a:p>
          <a:p>
            <a:pPr algn="just"/>
            <a:endParaRPr lang="en-IN" dirty="0"/>
          </a:p>
        </p:txBody>
      </p:sp>
      <p:pic>
        <p:nvPicPr>
          <p:cNvPr id="4" name="Picture 3" descr="ude1.png"/>
          <p:cNvPicPr>
            <a:picLocks noChangeAspect="1"/>
          </p:cNvPicPr>
          <p:nvPr/>
        </p:nvPicPr>
        <p:blipFill>
          <a:blip r:embed="rId2"/>
          <a:stretch>
            <a:fillRect/>
          </a:stretch>
        </p:blipFill>
        <p:spPr>
          <a:xfrm>
            <a:off x="620712" y="1798637"/>
            <a:ext cx="1371600" cy="1371600"/>
          </a:xfrm>
          <a:prstGeom prst="rect">
            <a:avLst/>
          </a:prstGeom>
        </p:spPr>
      </p:pic>
      <p:pic>
        <p:nvPicPr>
          <p:cNvPr id="6" name="Picture 5" descr="udemy.png"/>
          <p:cNvPicPr>
            <a:picLocks noChangeAspect="1"/>
          </p:cNvPicPr>
          <p:nvPr/>
        </p:nvPicPr>
        <p:blipFill>
          <a:blip r:embed="rId3"/>
          <a:stretch>
            <a:fillRect/>
          </a:stretch>
        </p:blipFill>
        <p:spPr>
          <a:xfrm>
            <a:off x="3973512" y="1570037"/>
            <a:ext cx="3747311" cy="1967338"/>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3D168D5-2064-4DE2-B950-5F9EB1736BD3}"/>
              </a:ext>
            </a:extLst>
          </p:cNvPr>
          <p:cNvSpPr txBox="1"/>
          <p:nvPr/>
        </p:nvSpPr>
        <p:spPr>
          <a:xfrm>
            <a:off x="1306512" y="503237"/>
            <a:ext cx="5039956" cy="584775"/>
          </a:xfrm>
          <a:prstGeom prst="rect">
            <a:avLst/>
          </a:prstGeom>
          <a:noFill/>
        </p:spPr>
        <p:txBody>
          <a:bodyPr wrap="square">
            <a:spAutoFit/>
          </a:bodyPr>
          <a:lstStyle/>
          <a:p>
            <a:r>
              <a:rPr lang="en-US" sz="3200" dirty="0">
                <a:solidFill>
                  <a:schemeClr val="bg1"/>
                </a:solidFill>
              </a:rPr>
              <a:t>CERTIFICATE</a:t>
            </a:r>
            <a:endParaRPr lang="en-IN" sz="3200" dirty="0">
              <a:solidFill>
                <a:schemeClr val="bg1"/>
              </a:solidFill>
            </a:endParaRPr>
          </a:p>
        </p:txBody>
      </p:sp>
      <p:pic>
        <p:nvPicPr>
          <p:cNvPr id="4" name="Picture 3" descr="cer.jpg"/>
          <p:cNvPicPr>
            <a:picLocks noChangeAspect="1"/>
          </p:cNvPicPr>
          <p:nvPr/>
        </p:nvPicPr>
        <p:blipFill>
          <a:blip r:embed="rId2"/>
          <a:stretch>
            <a:fillRect/>
          </a:stretch>
        </p:blipFill>
        <p:spPr>
          <a:xfrm>
            <a:off x="0" y="31105"/>
            <a:ext cx="10080625" cy="7497465"/>
          </a:xfrm>
          <a:prstGeom prst="rect">
            <a:avLst/>
          </a:prstGeom>
        </p:spPr>
      </p:pic>
    </p:spTree>
    <p:extLst>
      <p:ext uri="{BB962C8B-B14F-4D97-AF65-F5344CB8AC3E}">
        <p14:creationId xmlns="" xmlns:p14="http://schemas.microsoft.com/office/powerpoint/2010/main" val="25526361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9ACC6BF2-9F74-4B69-951E-9388078A1E47}"/>
              </a:ext>
            </a:extLst>
          </p:cNvPr>
          <p:cNvSpPr txBox="1"/>
          <p:nvPr/>
        </p:nvSpPr>
        <p:spPr>
          <a:xfrm>
            <a:off x="1154112" y="503237"/>
            <a:ext cx="5039956" cy="584775"/>
          </a:xfrm>
          <a:prstGeom prst="rect">
            <a:avLst/>
          </a:prstGeom>
          <a:noFill/>
        </p:spPr>
        <p:txBody>
          <a:bodyPr wrap="square">
            <a:spAutoFit/>
          </a:bodyPr>
          <a:lstStyle/>
          <a:p>
            <a:r>
              <a:rPr lang="en-US" sz="3200" dirty="0">
                <a:solidFill>
                  <a:schemeClr val="bg1"/>
                </a:solidFill>
              </a:rPr>
              <a:t>TOPICS COVERED</a:t>
            </a:r>
            <a:endParaRPr lang="en-IN" sz="3200" dirty="0">
              <a:solidFill>
                <a:schemeClr val="bg1"/>
              </a:solidFill>
            </a:endParaRPr>
          </a:p>
        </p:txBody>
      </p:sp>
      <p:sp>
        <p:nvSpPr>
          <p:cNvPr id="7" name="TextBox 6">
            <a:extLst>
              <a:ext uri="{FF2B5EF4-FFF2-40B4-BE49-F238E27FC236}">
                <a16:creationId xmlns="" xmlns:a16="http://schemas.microsoft.com/office/drawing/2014/main" id="{154FD22E-7CD3-444B-887B-ED93A0F2A5FA}"/>
              </a:ext>
            </a:extLst>
          </p:cNvPr>
          <p:cNvSpPr txBox="1"/>
          <p:nvPr/>
        </p:nvSpPr>
        <p:spPr>
          <a:xfrm>
            <a:off x="1001712" y="2627151"/>
            <a:ext cx="6558223" cy="2308324"/>
          </a:xfrm>
          <a:prstGeom prst="rect">
            <a:avLst/>
          </a:prstGeom>
          <a:noFill/>
        </p:spPr>
        <p:txBody>
          <a:bodyPr wrap="square">
            <a:spAutoFit/>
          </a:bodyPr>
          <a:lstStyle/>
          <a:p>
            <a:pPr marL="0" indent="0">
              <a:buNone/>
            </a:pPr>
            <a:r>
              <a:rPr lang="en-US" sz="2400" dirty="0">
                <a:effectLst/>
                <a:latin typeface="Arial" panose="020B0604020202020204" pitchFamily="34" charset="0"/>
                <a:ea typeface="Calibri" panose="020F0502020204030204" pitchFamily="34" charset="0"/>
              </a:rPr>
              <a:t>The training consisted of</a:t>
            </a:r>
          </a:p>
          <a:p>
            <a:pPr>
              <a:buFont typeface="Wingdings" panose="05000000000000000000" pitchFamily="2" charset="2"/>
              <a:buChar char="Ø"/>
            </a:pPr>
            <a:r>
              <a:rPr lang="en-US" sz="2400" dirty="0">
                <a:effectLst/>
                <a:latin typeface="Arial" panose="020B0604020202020204" pitchFamily="34" charset="0"/>
                <a:ea typeface="Calibri" panose="020F0502020204030204" pitchFamily="34" charset="0"/>
              </a:rPr>
              <a:t> HTML </a:t>
            </a:r>
          </a:p>
          <a:p>
            <a:pPr>
              <a:buFont typeface="Wingdings" panose="05000000000000000000" pitchFamily="2" charset="2"/>
              <a:buChar char="Ø"/>
            </a:pPr>
            <a:r>
              <a:rPr lang="en-US" sz="2400" dirty="0">
                <a:effectLst/>
                <a:latin typeface="Arial" panose="020B0604020202020204" pitchFamily="34" charset="0"/>
                <a:ea typeface="Calibri" panose="020F0502020204030204" pitchFamily="34" charset="0"/>
              </a:rPr>
              <a:t> CSS</a:t>
            </a:r>
          </a:p>
          <a:p>
            <a:pPr>
              <a:buFont typeface="Wingdings" panose="05000000000000000000" pitchFamily="2" charset="2"/>
              <a:buChar char="Ø"/>
            </a:pPr>
            <a:r>
              <a:rPr lang="en-US" sz="2400" dirty="0">
                <a:effectLst/>
                <a:latin typeface="Arial" panose="020B0604020202020204" pitchFamily="34" charset="0"/>
                <a:ea typeface="Calibri" panose="020F0502020204030204" pitchFamily="34" charset="0"/>
              </a:rPr>
              <a:t> Bootstrap</a:t>
            </a:r>
          </a:p>
          <a:p>
            <a:pPr>
              <a:buFont typeface="Wingdings" panose="05000000000000000000" pitchFamily="2" charset="2"/>
              <a:buChar char="Ø"/>
            </a:pPr>
            <a:r>
              <a:rPr lang="en-US" dirty="0" smtClean="0">
                <a:latin typeface="Arial" panose="020B0604020202020204" pitchFamily="34" charset="0"/>
                <a:ea typeface="Calibri" panose="020F0502020204030204" pitchFamily="34" charset="0"/>
              </a:rPr>
              <a:t>JAVASCRIPT</a:t>
            </a:r>
            <a:endParaRPr lang="en-US" sz="2400" dirty="0">
              <a:effectLst/>
              <a:latin typeface="Arial" panose="020B0604020202020204" pitchFamily="34" charset="0"/>
              <a:ea typeface="Calibri" panose="020F0502020204030204" pitchFamily="34" charset="0"/>
            </a:endParaRPr>
          </a:p>
          <a:p>
            <a:pPr>
              <a:buFont typeface="Wingdings" panose="05000000000000000000" pitchFamily="2" charset="2"/>
              <a:buChar char="Ø"/>
            </a:pPr>
            <a:r>
              <a:rPr lang="en-US" sz="2400" dirty="0">
                <a:effectLst/>
                <a:latin typeface="Arial" panose="020B0604020202020204" pitchFamily="34" charset="0"/>
                <a:ea typeface="Calibri" panose="020F0502020204030204" pitchFamily="34" charset="0"/>
              </a:rPr>
              <a:t> PHP modules</a:t>
            </a:r>
            <a:endParaRPr lang="en-IN" sz="2400" dirty="0"/>
          </a:p>
        </p:txBody>
      </p:sp>
    </p:spTree>
    <p:extLst>
      <p:ext uri="{BB962C8B-B14F-4D97-AF65-F5344CB8AC3E}">
        <p14:creationId xmlns="" xmlns:p14="http://schemas.microsoft.com/office/powerpoint/2010/main" val="1328840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C5272ED-2D90-4024-8EC2-F25F66C05975}"/>
              </a:ext>
            </a:extLst>
          </p:cNvPr>
          <p:cNvSpPr>
            <a:spLocks noGrp="1"/>
          </p:cNvSpPr>
          <p:nvPr>
            <p:ph type="title"/>
          </p:nvPr>
        </p:nvSpPr>
        <p:spPr>
          <a:xfrm>
            <a:off x="1" y="427037"/>
            <a:ext cx="7250111" cy="838201"/>
          </a:xfrm>
        </p:spPr>
        <p:txBody>
          <a:bodyPr/>
          <a:lstStyle/>
          <a:p>
            <a:r>
              <a:rPr lang="en-US" sz="3200" dirty="0">
                <a:solidFill>
                  <a:schemeClr val="bg1"/>
                </a:solidFill>
              </a:rPr>
              <a:t>OVERVIEW OF TOOLS USED</a:t>
            </a:r>
            <a:endParaRPr lang="en-IN" sz="3200" dirty="0">
              <a:solidFill>
                <a:schemeClr val="bg1"/>
              </a:solidFill>
            </a:endParaRPr>
          </a:p>
        </p:txBody>
      </p:sp>
      <p:sp>
        <p:nvSpPr>
          <p:cNvPr id="5" name="TextBox 4">
            <a:extLst>
              <a:ext uri="{FF2B5EF4-FFF2-40B4-BE49-F238E27FC236}">
                <a16:creationId xmlns="" xmlns:a16="http://schemas.microsoft.com/office/drawing/2014/main" id="{300AFE54-E1B7-4B49-8544-490820BFF3A8}"/>
              </a:ext>
            </a:extLst>
          </p:cNvPr>
          <p:cNvSpPr txBox="1"/>
          <p:nvPr/>
        </p:nvSpPr>
        <p:spPr>
          <a:xfrm>
            <a:off x="773112" y="2408237"/>
            <a:ext cx="8001000" cy="3693319"/>
          </a:xfrm>
          <a:prstGeom prst="rect">
            <a:avLst/>
          </a:prstGeom>
          <a:noFill/>
        </p:spPr>
        <p:txBody>
          <a:bodyPr wrap="square">
            <a:spAutoFit/>
          </a:bodyPr>
          <a:lstStyle/>
          <a:p>
            <a:pPr marL="457200" indent="-457200">
              <a:buFont typeface="Wingdings" panose="05000000000000000000" pitchFamily="2" charset="2"/>
              <a:buChar char="Ø"/>
            </a:pPr>
            <a:r>
              <a:rPr lang="en-US" dirty="0">
                <a:solidFill>
                  <a:srgbClr val="FF0000"/>
                </a:solidFill>
              </a:rPr>
              <a:t>XAMPP Control Panel</a:t>
            </a:r>
            <a:r>
              <a:rPr lang="en-IN" dirty="0">
                <a:solidFill>
                  <a:srgbClr val="FF0000"/>
                </a:solidFill>
              </a:rPr>
              <a:t>  </a:t>
            </a:r>
          </a:p>
          <a:p>
            <a:r>
              <a:rPr lang="en-IN" dirty="0">
                <a:solidFill>
                  <a:schemeClr val="tx1">
                    <a:lumMod val="65000"/>
                    <a:lumOff val="35000"/>
                  </a:schemeClr>
                </a:solidFill>
              </a:rPr>
              <a:t>             </a:t>
            </a:r>
            <a:r>
              <a:rPr lang="en-US" dirty="0">
                <a:solidFill>
                  <a:schemeClr val="tx1">
                    <a:lumMod val="65000"/>
                    <a:lumOff val="35000"/>
                  </a:schemeClr>
                </a:solidFill>
              </a:rPr>
              <a:t>In this project XAMPP Control Panel is used to host a  </a:t>
            </a:r>
          </a:p>
          <a:p>
            <a:r>
              <a:rPr lang="en-US" dirty="0">
                <a:solidFill>
                  <a:schemeClr val="tx1">
                    <a:lumMod val="65000"/>
                    <a:lumOff val="35000"/>
                  </a:schemeClr>
                </a:solidFill>
              </a:rPr>
              <a:t>             Local server and to store data in MYSQL Database </a:t>
            </a:r>
          </a:p>
          <a:p>
            <a:r>
              <a:rPr lang="en-US" dirty="0">
                <a:solidFill>
                  <a:schemeClr val="tx1">
                    <a:lumMod val="65000"/>
                    <a:lumOff val="35000"/>
                  </a:schemeClr>
                </a:solidFill>
              </a:rPr>
              <a:t>             Easily.</a:t>
            </a:r>
          </a:p>
          <a:p>
            <a:endParaRPr lang="en-US" dirty="0">
              <a:solidFill>
                <a:schemeClr val="tx1">
                  <a:lumMod val="65000"/>
                  <a:lumOff val="35000"/>
                </a:schemeClr>
              </a:solidFill>
            </a:endParaRPr>
          </a:p>
          <a:p>
            <a:pPr marL="342900" indent="-342900">
              <a:buFont typeface="Wingdings" panose="05000000000000000000" pitchFamily="2" charset="2"/>
              <a:buChar char="Ø"/>
            </a:pPr>
            <a:r>
              <a:rPr lang="en-US" dirty="0">
                <a:solidFill>
                  <a:srgbClr val="FF0000"/>
                </a:solidFill>
              </a:rPr>
              <a:t>  Visual Studio Code</a:t>
            </a:r>
          </a:p>
          <a:p>
            <a:r>
              <a:rPr lang="en-US" dirty="0">
                <a:solidFill>
                  <a:srgbClr val="FF0000"/>
                </a:solidFill>
              </a:rPr>
              <a:t>             </a:t>
            </a:r>
            <a:r>
              <a:rPr lang="en-US" dirty="0">
                <a:solidFill>
                  <a:schemeClr val="tx1">
                    <a:lumMod val="75000"/>
                    <a:lumOff val="25000"/>
                  </a:schemeClr>
                </a:solidFill>
              </a:rPr>
              <a:t> For Executing Code easily &amp; Display Output on        </a:t>
            </a:r>
          </a:p>
          <a:p>
            <a:r>
              <a:rPr lang="en-US" dirty="0">
                <a:solidFill>
                  <a:schemeClr val="tx1">
                    <a:lumMod val="75000"/>
                    <a:lumOff val="25000"/>
                  </a:schemeClr>
                </a:solidFill>
              </a:rPr>
              <a:t>              Webpage. For this Live Server Extension is used</a:t>
            </a:r>
          </a:p>
          <a:p>
            <a:r>
              <a:rPr lang="en-US" dirty="0">
                <a:solidFill>
                  <a:schemeClr val="tx1">
                    <a:lumMod val="75000"/>
                    <a:lumOff val="25000"/>
                  </a:schemeClr>
                </a:solidFill>
              </a:rPr>
              <a:t>               for reliability.</a:t>
            </a:r>
          </a:p>
          <a:p>
            <a:r>
              <a:rPr lang="en-US" sz="1800" dirty="0">
                <a:solidFill>
                  <a:schemeClr val="tx1">
                    <a:lumMod val="65000"/>
                    <a:lumOff val="35000"/>
                  </a:schemeClr>
                </a:solidFill>
              </a:rPr>
              <a:t>                  </a:t>
            </a:r>
            <a:endParaRPr lang="en-IN" sz="1800" dirty="0">
              <a:solidFill>
                <a:schemeClr val="tx1">
                  <a:lumMod val="65000"/>
                  <a:lumOff val="35000"/>
                </a:schemeClr>
              </a:solidFill>
            </a:endParaRPr>
          </a:p>
        </p:txBody>
      </p:sp>
    </p:spTree>
    <p:extLst>
      <p:ext uri="{BB962C8B-B14F-4D97-AF65-F5344CB8AC3E}">
        <p14:creationId xmlns="" xmlns:p14="http://schemas.microsoft.com/office/powerpoint/2010/main" val="4010401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817FDE-9355-4509-B003-9F895180FE26}"/>
              </a:ext>
            </a:extLst>
          </p:cNvPr>
          <p:cNvSpPr>
            <a:spLocks noGrp="1"/>
          </p:cNvSpPr>
          <p:nvPr>
            <p:ph type="title"/>
          </p:nvPr>
        </p:nvSpPr>
        <p:spPr>
          <a:xfrm>
            <a:off x="504825" y="427038"/>
            <a:ext cx="5754687" cy="762000"/>
          </a:xfrm>
        </p:spPr>
        <p:txBody>
          <a:bodyPr/>
          <a:lstStyle/>
          <a:p>
            <a:r>
              <a:rPr lang="en-US" sz="3200" dirty="0">
                <a:solidFill>
                  <a:schemeClr val="bg1"/>
                </a:solidFill>
              </a:rPr>
              <a:t>PROJECT DESCRIPTION</a:t>
            </a:r>
            <a:endParaRPr lang="en-IN" sz="3200" dirty="0">
              <a:solidFill>
                <a:schemeClr val="bg1"/>
              </a:solidFill>
            </a:endParaRPr>
          </a:p>
        </p:txBody>
      </p:sp>
      <p:sp>
        <p:nvSpPr>
          <p:cNvPr id="3" name="Content Placeholder 2">
            <a:extLst>
              <a:ext uri="{FF2B5EF4-FFF2-40B4-BE49-F238E27FC236}">
                <a16:creationId xmlns="" xmlns:a16="http://schemas.microsoft.com/office/drawing/2014/main" id="{5B78632F-888E-486C-9D74-DE389897B672}"/>
              </a:ext>
            </a:extLst>
          </p:cNvPr>
          <p:cNvSpPr>
            <a:spLocks noGrp="1"/>
          </p:cNvSpPr>
          <p:nvPr>
            <p:ph idx="1"/>
          </p:nvPr>
        </p:nvSpPr>
        <p:spPr>
          <a:xfrm>
            <a:off x="504825" y="1417637"/>
            <a:ext cx="9072563" cy="5827712"/>
          </a:xfrm>
        </p:spPr>
        <p:txBody>
          <a:bodyPr/>
          <a:lstStyle/>
          <a:p>
            <a:pPr marL="107950" indent="0">
              <a:buNone/>
            </a:pPr>
            <a:r>
              <a:rPr lang="en-US" sz="2400" dirty="0">
                <a:solidFill>
                  <a:schemeClr val="tx2">
                    <a:lumMod val="75000"/>
                    <a:lumOff val="25000"/>
                  </a:schemeClr>
                </a:solidFill>
              </a:rPr>
              <a:t>In this Project I made a simple website of  </a:t>
            </a:r>
            <a:r>
              <a:rPr lang="en-US" sz="2400" dirty="0" smtClean="0">
                <a:solidFill>
                  <a:schemeClr val="tx2">
                    <a:lumMod val="75000"/>
                    <a:lumOff val="25000"/>
                  </a:schemeClr>
                </a:solidFill>
              </a:rPr>
              <a:t>Travel and Tourism</a:t>
            </a:r>
            <a:r>
              <a:rPr lang="en-US" sz="2400" dirty="0" smtClean="0">
                <a:solidFill>
                  <a:schemeClr val="tx2">
                    <a:lumMod val="75000"/>
                    <a:lumOff val="25000"/>
                  </a:schemeClr>
                </a:solidFill>
              </a:rPr>
              <a:t>. </a:t>
            </a:r>
            <a:r>
              <a:rPr lang="en-US" sz="2400" dirty="0">
                <a:solidFill>
                  <a:schemeClr val="tx2">
                    <a:lumMod val="75000"/>
                    <a:lumOff val="25000"/>
                  </a:schemeClr>
                </a:solidFill>
              </a:rPr>
              <a:t>It includes a </a:t>
            </a:r>
            <a:r>
              <a:rPr lang="en-US" sz="2400" dirty="0" smtClean="0">
                <a:solidFill>
                  <a:schemeClr val="tx2">
                    <a:lumMod val="75000"/>
                    <a:lumOff val="25000"/>
                  </a:schemeClr>
                </a:solidFill>
              </a:rPr>
              <a:t>Login </a:t>
            </a:r>
            <a:r>
              <a:rPr lang="en-US" sz="2400" dirty="0">
                <a:solidFill>
                  <a:schemeClr val="tx2">
                    <a:lumMod val="75000"/>
                    <a:lumOff val="25000"/>
                  </a:schemeClr>
                </a:solidFill>
              </a:rPr>
              <a:t>Page, Home Page , Index Page , Signup Page , Contact Us </a:t>
            </a:r>
            <a:r>
              <a:rPr lang="en-US" sz="2400" dirty="0" err="1" smtClean="0">
                <a:solidFill>
                  <a:schemeClr val="tx2">
                    <a:lumMod val="75000"/>
                    <a:lumOff val="25000"/>
                  </a:schemeClr>
                </a:solidFill>
              </a:rPr>
              <a:t>Page,About</a:t>
            </a:r>
            <a:r>
              <a:rPr lang="en-US" sz="2400" dirty="0" smtClean="0">
                <a:solidFill>
                  <a:schemeClr val="tx2">
                    <a:lumMod val="75000"/>
                    <a:lumOff val="25000"/>
                  </a:schemeClr>
                </a:solidFill>
              </a:rPr>
              <a:t> </a:t>
            </a:r>
            <a:r>
              <a:rPr lang="en-US" sz="2400" dirty="0">
                <a:solidFill>
                  <a:schemeClr val="tx2">
                    <a:lumMod val="75000"/>
                    <a:lumOff val="25000"/>
                  </a:schemeClr>
                </a:solidFill>
              </a:rPr>
              <a:t>us Page, Cart Page, Settings Page using HTML , </a:t>
            </a:r>
            <a:r>
              <a:rPr lang="en-US" sz="2400" dirty="0" smtClean="0">
                <a:solidFill>
                  <a:schemeClr val="tx2">
                    <a:lumMod val="75000"/>
                    <a:lumOff val="25000"/>
                  </a:schemeClr>
                </a:solidFill>
              </a:rPr>
              <a:t>CSS, BOOTSTRAP </a:t>
            </a:r>
            <a:r>
              <a:rPr lang="en-US" sz="2400" dirty="0">
                <a:solidFill>
                  <a:schemeClr val="tx2">
                    <a:lumMod val="75000"/>
                    <a:lumOff val="25000"/>
                  </a:schemeClr>
                </a:solidFill>
              </a:rPr>
              <a:t>, MYSQL AND PHP.</a:t>
            </a:r>
          </a:p>
          <a:p>
            <a:pPr marL="107950" indent="0">
              <a:buNone/>
            </a:pPr>
            <a:r>
              <a:rPr lang="en-US" sz="2400" dirty="0">
                <a:solidFill>
                  <a:schemeClr val="tx2">
                    <a:lumMod val="75000"/>
                    <a:lumOff val="25000"/>
                  </a:schemeClr>
                </a:solidFill>
              </a:rPr>
              <a:t>I also use MYSQL Database to Store Customer and Products Data</a:t>
            </a:r>
          </a:p>
          <a:p>
            <a:pPr marL="107950" indent="0">
              <a:buNone/>
            </a:pPr>
            <a:r>
              <a:rPr lang="en-US" sz="2400" dirty="0">
                <a:solidFill>
                  <a:schemeClr val="tx2">
                    <a:lumMod val="75000"/>
                    <a:lumOff val="25000"/>
                  </a:schemeClr>
                </a:solidFill>
              </a:rPr>
              <a:t>Like Customer-Name, Address, Contact no., Email , Password And also Products Data like ITEM NO. , PRICE.</a:t>
            </a:r>
          </a:p>
          <a:p>
            <a:pPr marL="107950" indent="0">
              <a:buNone/>
            </a:pPr>
            <a:r>
              <a:rPr lang="en-US" sz="2400" dirty="0">
                <a:solidFill>
                  <a:schemeClr val="tx2">
                    <a:lumMod val="75000"/>
                    <a:lumOff val="25000"/>
                  </a:schemeClr>
                </a:solidFill>
              </a:rPr>
              <a:t>Screenshots of all pages and some codes also of Database are on following pages.</a:t>
            </a:r>
            <a:endParaRPr lang="en-IN" sz="2400" dirty="0">
              <a:solidFill>
                <a:schemeClr val="tx2">
                  <a:lumMod val="75000"/>
                  <a:lumOff val="25000"/>
                </a:schemeClr>
              </a:solidFill>
            </a:endParaRPr>
          </a:p>
        </p:txBody>
      </p:sp>
    </p:spTree>
    <p:extLst>
      <p:ext uri="{BB962C8B-B14F-4D97-AF65-F5344CB8AC3E}">
        <p14:creationId xmlns="" xmlns:p14="http://schemas.microsoft.com/office/powerpoint/2010/main" val="1447010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487B6BBD-B703-48A3-AFC8-1944B08E7CAF}"/>
              </a:ext>
            </a:extLst>
          </p:cNvPr>
          <p:cNvSpPr txBox="1"/>
          <p:nvPr/>
        </p:nvSpPr>
        <p:spPr>
          <a:xfrm>
            <a:off x="239712" y="427037"/>
            <a:ext cx="6400800" cy="584775"/>
          </a:xfrm>
          <a:prstGeom prst="rect">
            <a:avLst/>
          </a:prstGeom>
          <a:noFill/>
        </p:spPr>
        <p:txBody>
          <a:bodyPr wrap="square">
            <a:spAutoFit/>
          </a:bodyPr>
          <a:lstStyle/>
          <a:p>
            <a:pPr marL="457200" indent="-457200">
              <a:buFont typeface="Wingdings" panose="05000000000000000000" pitchFamily="2" charset="2"/>
              <a:buChar char="q"/>
            </a:pPr>
            <a:r>
              <a:rPr lang="en-US" sz="3200" dirty="0">
                <a:solidFill>
                  <a:schemeClr val="bg1"/>
                </a:solidFill>
              </a:rPr>
              <a:t>Index page of website </a:t>
            </a:r>
            <a:r>
              <a:rPr lang="en-US" sz="3200" dirty="0" err="1">
                <a:solidFill>
                  <a:schemeClr val="bg1"/>
                </a:solidFill>
              </a:rPr>
              <a:t>foodstore</a:t>
            </a:r>
            <a:endParaRPr lang="en-IN" sz="3200" dirty="0">
              <a:solidFill>
                <a:schemeClr val="bg1"/>
              </a:solidFill>
            </a:endParaRPr>
          </a:p>
        </p:txBody>
      </p:sp>
      <p:pic>
        <p:nvPicPr>
          <p:cNvPr id="7" name="Picture 6">
            <a:extLst>
              <a:ext uri="{FF2B5EF4-FFF2-40B4-BE49-F238E27FC236}">
                <a16:creationId xmlns="" xmlns:a16="http://schemas.microsoft.com/office/drawing/2014/main" id="{E6F10019-B596-4B79-A726-B5973B1FEBA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39712" y="1500255"/>
            <a:ext cx="4665775" cy="2508182"/>
          </a:xfrm>
          <a:prstGeom prst="rect">
            <a:avLst/>
          </a:prstGeom>
        </p:spPr>
      </p:pic>
      <p:pic>
        <p:nvPicPr>
          <p:cNvPr id="9" name="Picture 8">
            <a:extLst>
              <a:ext uri="{FF2B5EF4-FFF2-40B4-BE49-F238E27FC236}">
                <a16:creationId xmlns="" xmlns:a16="http://schemas.microsoft.com/office/drawing/2014/main" id="{AEFECC30-64CD-405B-A625-32916ECE2B4E}"/>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022737" y="1500255"/>
            <a:ext cx="4818175" cy="2355782"/>
          </a:xfrm>
          <a:prstGeom prst="rect">
            <a:avLst/>
          </a:prstGeom>
        </p:spPr>
      </p:pic>
      <p:pic>
        <p:nvPicPr>
          <p:cNvPr id="11" name="Picture 10">
            <a:extLst>
              <a:ext uri="{FF2B5EF4-FFF2-40B4-BE49-F238E27FC236}">
                <a16:creationId xmlns="" xmlns:a16="http://schemas.microsoft.com/office/drawing/2014/main" id="{E1AFFE13-061C-4D5C-82B4-F30B880D4081}"/>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245445" y="4465637"/>
            <a:ext cx="4660042" cy="2667000"/>
          </a:xfrm>
          <a:prstGeom prst="rect">
            <a:avLst/>
          </a:prstGeom>
        </p:spPr>
      </p:pic>
      <p:pic>
        <p:nvPicPr>
          <p:cNvPr id="13" name="Picture 12">
            <a:extLst>
              <a:ext uri="{FF2B5EF4-FFF2-40B4-BE49-F238E27FC236}">
                <a16:creationId xmlns="" xmlns:a16="http://schemas.microsoft.com/office/drawing/2014/main" id="{EBD2A7B6-F769-42B1-81F9-814B402D8654}"/>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5175139" y="4465635"/>
            <a:ext cx="4660041" cy="2667001"/>
          </a:xfrm>
          <a:prstGeom prst="rect">
            <a:avLst/>
          </a:prstGeom>
        </p:spPr>
      </p:pic>
    </p:spTree>
    <p:extLst>
      <p:ext uri="{BB962C8B-B14F-4D97-AF65-F5344CB8AC3E}">
        <p14:creationId xmlns="" xmlns:p14="http://schemas.microsoft.com/office/powerpoint/2010/main" val="3239055475"/>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13529</TotalTime>
  <Words>807</Words>
  <Application>Microsoft Office PowerPoint</Application>
  <PresentationFormat>Custom</PresentationFormat>
  <Paragraphs>116</Paragraphs>
  <Slides>26</Slides>
  <Notes>2</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Default Design</vt:lpstr>
      <vt:lpstr> </vt:lpstr>
      <vt:lpstr>Slide 2</vt:lpstr>
      <vt:lpstr>Slide 3</vt:lpstr>
      <vt:lpstr>Slide 4</vt:lpstr>
      <vt:lpstr>Slide 5</vt:lpstr>
      <vt:lpstr>Slide 6</vt:lpstr>
      <vt:lpstr>OVERVIEW OF TOOLS USED</vt:lpstr>
      <vt:lpstr>PROJECT DESCRIPTION</vt:lpstr>
      <vt:lpstr>Slide 9</vt:lpstr>
      <vt:lpstr>Slide 10</vt:lpstr>
      <vt:lpstr>Slide 11</vt:lpstr>
      <vt:lpstr> .</vt:lpstr>
      <vt:lpstr>.</vt:lpstr>
      <vt:lpstr>. </vt:lpstr>
      <vt:lpstr>. </vt:lpstr>
      <vt:lpstr>Mysql database using xampp control panel</vt:lpstr>
      <vt:lpstr>.</vt:lpstr>
      <vt:lpstr>.</vt:lpstr>
      <vt:lpstr>Slide 19</vt:lpstr>
      <vt:lpstr> </vt:lpstr>
      <vt:lpstr>.</vt:lpstr>
      <vt:lpstr>.</vt:lpstr>
      <vt:lpstr>.</vt:lpstr>
      <vt:lpstr>.</vt:lpstr>
      <vt:lpstr>Slide 25</vt:lpstr>
      <vt:lpstr>Slide 26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lakshya</dc:creator>
  <cp:lastModifiedBy>neel</cp:lastModifiedBy>
  <cp:revision>58</cp:revision>
  <dcterms:created xsi:type="dcterms:W3CDTF">2002-10-10T16:43:00Z</dcterms:created>
  <dcterms:modified xsi:type="dcterms:W3CDTF">2021-12-05T08:17:45Z</dcterms:modified>
</cp:coreProperties>
</file>